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8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9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10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1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12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3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4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5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6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7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20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21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22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media/image12.jp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  <p:sldMasterId id="2147483680" r:id="rId4"/>
    <p:sldMasterId id="2147483692" r:id="rId5"/>
    <p:sldMasterId id="2147483698" r:id="rId6"/>
    <p:sldMasterId id="2147483704" r:id="rId7"/>
    <p:sldMasterId id="2147483710" r:id="rId8"/>
    <p:sldMasterId id="2147483722" r:id="rId9"/>
    <p:sldMasterId id="2147483728" r:id="rId10"/>
    <p:sldMasterId id="2147483734" r:id="rId11"/>
    <p:sldMasterId id="2147483740" r:id="rId12"/>
    <p:sldMasterId id="2147483746" r:id="rId13"/>
    <p:sldMasterId id="2147483752" r:id="rId14"/>
    <p:sldMasterId id="2147483758" r:id="rId15"/>
    <p:sldMasterId id="2147483764" r:id="rId16"/>
    <p:sldMasterId id="2147483770" r:id="rId17"/>
    <p:sldMasterId id="2147483794" r:id="rId18"/>
    <p:sldMasterId id="2147483806" r:id="rId19"/>
    <p:sldMasterId id="2147483812" r:id="rId20"/>
    <p:sldMasterId id="2147483824" r:id="rId21"/>
    <p:sldMasterId id="2147483830" r:id="rId22"/>
    <p:sldMasterId id="2147483836" r:id="rId23"/>
  </p:sldMasterIdLst>
  <p:notesMasterIdLst>
    <p:notesMasterId r:id="rId61"/>
  </p:notesMasterIdLst>
  <p:sldIdLst>
    <p:sldId id="256" r:id="rId24"/>
    <p:sldId id="257" r:id="rId25"/>
    <p:sldId id="259" r:id="rId26"/>
    <p:sldId id="261" r:id="rId27"/>
    <p:sldId id="262" r:id="rId28"/>
    <p:sldId id="266" r:id="rId29"/>
    <p:sldId id="268" r:id="rId30"/>
    <p:sldId id="277" r:id="rId31"/>
    <p:sldId id="264" r:id="rId32"/>
    <p:sldId id="279" r:id="rId33"/>
    <p:sldId id="281" r:id="rId34"/>
    <p:sldId id="282" r:id="rId35"/>
    <p:sldId id="283" r:id="rId36"/>
    <p:sldId id="286" r:id="rId37"/>
    <p:sldId id="291" r:id="rId38"/>
    <p:sldId id="294" r:id="rId39"/>
    <p:sldId id="295" r:id="rId40"/>
    <p:sldId id="296" r:id="rId41"/>
    <p:sldId id="293" r:id="rId42"/>
    <p:sldId id="290" r:id="rId43"/>
    <p:sldId id="284" r:id="rId44"/>
    <p:sldId id="287" r:id="rId45"/>
    <p:sldId id="305" r:id="rId46"/>
    <p:sldId id="288" r:id="rId47"/>
    <p:sldId id="306" r:id="rId48"/>
    <p:sldId id="300" r:id="rId49"/>
    <p:sldId id="302" r:id="rId50"/>
    <p:sldId id="308" r:id="rId51"/>
    <p:sldId id="303" r:id="rId52"/>
    <p:sldId id="309" r:id="rId53"/>
    <p:sldId id="310" r:id="rId54"/>
    <p:sldId id="311" r:id="rId55"/>
    <p:sldId id="312" r:id="rId56"/>
    <p:sldId id="315" r:id="rId57"/>
    <p:sldId id="316" r:id="rId58"/>
    <p:sldId id="313" r:id="rId59"/>
    <p:sldId id="318" r:id="rId60"/>
  </p:sldIdLst>
  <p:sldSz cx="12192000" cy="6858000"/>
  <p:notesSz cx="6799263" cy="9929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anuele" initials="E" lastIdx="1" clrIdx="0">
    <p:extLst>
      <p:ext uri="{19B8F6BF-5375-455C-9EA6-DF929625EA0E}">
        <p15:presenceInfo xmlns:p15="http://schemas.microsoft.com/office/powerpoint/2012/main" userId="Emanuel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50" Type="http://schemas.openxmlformats.org/officeDocument/2006/relationships/slide" Target="slides/slide27.xml"/><Relationship Id="rId55" Type="http://schemas.openxmlformats.org/officeDocument/2006/relationships/slide" Target="slides/slide32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3" Type="http://schemas.openxmlformats.org/officeDocument/2006/relationships/slide" Target="slides/slide30.xml"/><Relationship Id="rId58" Type="http://schemas.openxmlformats.org/officeDocument/2006/relationships/slide" Target="slides/slide35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notesMaster" Target="notesMasters/notesMaster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56" Type="http://schemas.openxmlformats.org/officeDocument/2006/relationships/slide" Target="slides/slide33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59" Type="http://schemas.openxmlformats.org/officeDocument/2006/relationships/slide" Target="slides/slide36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8.xml"/><Relationship Id="rId54" Type="http://schemas.openxmlformats.org/officeDocument/2006/relationships/slide" Target="slides/slide31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slide" Target="slides/slide26.xml"/><Relationship Id="rId57" Type="http://schemas.openxmlformats.org/officeDocument/2006/relationships/slide" Target="slides/slide3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slide" Target="slides/slide29.xml"/><Relationship Id="rId60" Type="http://schemas.openxmlformats.org/officeDocument/2006/relationships/slide" Target="slides/slide37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35635-CE87-4427-99B2-43D7739048DA}" type="datetimeFigureOut">
              <a:rPr lang="it-IT" smtClean="0"/>
              <a:t>07/11/2018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3495C-FBD1-497F-AA8B-FF94D33903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3485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3495C-FBD1-497F-AA8B-FF94D3390366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1700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3495C-FBD1-497F-AA8B-FF94D3390366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5306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313E-E3A1-4D5F-BBB2-5A48FA8B95C9}" type="datetime1">
              <a:rPr lang="en-US" smtClean="0"/>
              <a:t>11/7/2018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9579-F0B3-4DCD-9DF7-9085752417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9379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FAF4-9E93-4EC3-8720-832FEB7D6A26}" type="datetime1">
              <a:rPr lang="en-US" smtClean="0"/>
              <a:t>11/7/2018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9579-F0B3-4DCD-9DF7-9085752417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72252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68416" y="512678"/>
            <a:ext cx="7055169" cy="446917"/>
          </a:xfrm>
        </p:spPr>
        <p:txBody>
          <a:bodyPr lIns="0" tIns="0" rIns="0" bIns="0"/>
          <a:lstStyle>
            <a:lvl1pPr>
              <a:defRPr sz="2904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1" y="1577340"/>
            <a:ext cx="53035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50802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68416" y="512678"/>
            <a:ext cx="7055169" cy="446917"/>
          </a:xfrm>
        </p:spPr>
        <p:txBody>
          <a:bodyPr lIns="0" tIns="0" rIns="0" bIns="0"/>
          <a:lstStyle>
            <a:lvl1pPr>
              <a:defRPr sz="2904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48520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5138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68416" y="512678"/>
            <a:ext cx="7055169" cy="4469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4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1805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68416" y="512678"/>
            <a:ext cx="7055169" cy="446917"/>
          </a:xfrm>
        </p:spPr>
        <p:txBody>
          <a:bodyPr lIns="0" tIns="0" rIns="0" bIns="0"/>
          <a:lstStyle>
            <a:lvl1pPr>
              <a:defRPr sz="2904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74593" y="1325956"/>
            <a:ext cx="9842812" cy="335156"/>
          </a:xfrm>
        </p:spPr>
        <p:txBody>
          <a:bodyPr lIns="0" tIns="0" rIns="0" bIns="0"/>
          <a:lstStyle>
            <a:lvl1pPr>
              <a:defRPr sz="2178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18024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68416" y="512678"/>
            <a:ext cx="7055169" cy="446917"/>
          </a:xfrm>
        </p:spPr>
        <p:txBody>
          <a:bodyPr lIns="0" tIns="0" rIns="0" bIns="0"/>
          <a:lstStyle>
            <a:lvl1pPr>
              <a:defRPr sz="2904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1" y="1577340"/>
            <a:ext cx="53035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9924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68416" y="512678"/>
            <a:ext cx="7055169" cy="446917"/>
          </a:xfrm>
        </p:spPr>
        <p:txBody>
          <a:bodyPr lIns="0" tIns="0" rIns="0" bIns="0"/>
          <a:lstStyle>
            <a:lvl1pPr>
              <a:defRPr sz="2904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5434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793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60514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111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2745-B08D-42F1-AF4E-EAAD4B213103}" type="datetime1">
              <a:rPr lang="en-US" smtClean="0"/>
              <a:t>11/7/2018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9579-F0B3-4DCD-9DF7-9085752417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506639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21861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89053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33261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8007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77277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93688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24418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5348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40345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665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382016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550672" y="135636"/>
            <a:ext cx="11641328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k object 18"/>
          <p:cNvSpPr/>
          <p:nvPr/>
        </p:nvSpPr>
        <p:spPr>
          <a:xfrm>
            <a:off x="546607" y="135636"/>
            <a:ext cx="18288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9" name="bk object 19"/>
          <p:cNvSpPr/>
          <p:nvPr/>
        </p:nvSpPr>
        <p:spPr>
          <a:xfrm>
            <a:off x="729489" y="0"/>
            <a:ext cx="187113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" name="bk object 20"/>
          <p:cNvSpPr/>
          <p:nvPr/>
        </p:nvSpPr>
        <p:spPr>
          <a:xfrm>
            <a:off x="729489" y="135637"/>
            <a:ext cx="187113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1" name="bk object 21"/>
          <p:cNvSpPr/>
          <p:nvPr/>
        </p:nvSpPr>
        <p:spPr>
          <a:xfrm>
            <a:off x="365760" y="274320"/>
            <a:ext cx="18288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2" name="bk object 22"/>
          <p:cNvSpPr/>
          <p:nvPr/>
        </p:nvSpPr>
        <p:spPr>
          <a:xfrm>
            <a:off x="174751" y="137160"/>
            <a:ext cx="189653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3" name="bk object 23"/>
          <p:cNvSpPr/>
          <p:nvPr/>
        </p:nvSpPr>
        <p:spPr>
          <a:xfrm>
            <a:off x="546607" y="271273"/>
            <a:ext cx="18288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4" name="bk object 24"/>
          <p:cNvSpPr/>
          <p:nvPr/>
        </p:nvSpPr>
        <p:spPr>
          <a:xfrm>
            <a:off x="365760" y="409955"/>
            <a:ext cx="18288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5" name="bk object 25"/>
          <p:cNvSpPr/>
          <p:nvPr/>
        </p:nvSpPr>
        <p:spPr>
          <a:xfrm>
            <a:off x="509015" y="1239774"/>
            <a:ext cx="10668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381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6" name="bk object 26"/>
          <p:cNvSpPr/>
          <p:nvPr/>
        </p:nvSpPr>
        <p:spPr>
          <a:xfrm>
            <a:off x="610616" y="6172961"/>
            <a:ext cx="10668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381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7" name="bk object 27"/>
          <p:cNvSpPr/>
          <p:nvPr/>
        </p:nvSpPr>
        <p:spPr>
          <a:xfrm>
            <a:off x="77999" y="4183911"/>
            <a:ext cx="2365909" cy="15955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009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06769-DB89-4AAA-9C6F-F647F73C9998}" type="datetime1">
              <a:rPr lang="en-US" smtClean="0"/>
              <a:t>11/7/2018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556519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19720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12530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982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6AB92-702C-41FC-B068-29EC3D62A0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019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A66AA-8657-4908-8427-8AD01D7FFE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503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5AE29-314C-414C-B2B5-0403ADC8E5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394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86DB2-C73E-45CA-8086-3D1FAEB452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534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382DD-56E7-4EA8-998A-FBB63A91A8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739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980F-5458-4769-B669-D12A1166BA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36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009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E7510-9EDA-4E9C-A5C7-F4D3A41568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27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7FAC-BC9D-44F0-A63F-D554C83344DF}" type="datetime1">
              <a:rPr lang="en-US" smtClean="0"/>
              <a:t>11/7/2018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9579-F0B3-4DCD-9DF7-9085752417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2292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382016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550672" y="135636"/>
            <a:ext cx="11641328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546607" y="135636"/>
            <a:ext cx="18288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729489" y="0"/>
            <a:ext cx="187113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729489" y="135637"/>
            <a:ext cx="187113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365760" y="274320"/>
            <a:ext cx="18288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74751" y="137160"/>
            <a:ext cx="189653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546607" y="271273"/>
            <a:ext cx="18288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365760" y="409955"/>
            <a:ext cx="18288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509015" y="1239774"/>
            <a:ext cx="10668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381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610616" y="6172961"/>
            <a:ext cx="10668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381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77999" y="4183911"/>
            <a:ext cx="2365909" cy="15955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009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1CF8D-B767-4547-90C1-B8ED150507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0280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382016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550672" y="135636"/>
            <a:ext cx="11641328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546607" y="135636"/>
            <a:ext cx="18288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729489" y="0"/>
            <a:ext cx="187113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729489" y="135637"/>
            <a:ext cx="187113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365760" y="274320"/>
            <a:ext cx="18288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74751" y="137160"/>
            <a:ext cx="189653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546607" y="271273"/>
            <a:ext cx="18288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365760" y="409955"/>
            <a:ext cx="18288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527303" y="1053846"/>
            <a:ext cx="10668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381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610616" y="6172961"/>
            <a:ext cx="10668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381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009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2E35B-D5FB-48A9-96C5-9E66FCF09C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456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630CD-3698-4B9B-B3E8-146CFD6D8E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7449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E06F7-D2DD-46DB-B002-5CBF667BC9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4002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C5C0C-F2D9-4EDA-95CE-FAD9BFD3AA7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567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5B91B-DE9D-4276-84BC-AC2B389418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6868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AB44F-CB34-4E95-A5F3-FDF73D03C3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1656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FE12F-0E97-4844-AC6C-37567304E9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6895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7166-8DA0-4B15-9C9A-F452C4304E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7356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4CDEA-24E1-4CFA-825E-12CD886350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862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DA0A-2410-4EE3-BF97-E498EC9BE305}" type="datetime1">
              <a:rPr lang="en-US" smtClean="0"/>
              <a:t>11/7/2018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9579-F0B3-4DCD-9DF7-9085752417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05655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86B7A-BAAD-4651-A961-D874BFE90F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124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CEAE8-CD29-4F75-A832-64B01A8834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0746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DB206-7A8A-4581-B284-E4CCB21D76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7593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C3FE9-AA61-4148-8B98-A918D54C8C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0283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88CD1-0437-4CD6-9E3A-C8ACA78BBE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6253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F5691-5233-4867-86D5-EF53058177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317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FE202-A557-484A-9B1F-D53C90C3C7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1737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36568-8FF2-4C9A-89DA-303707F02E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1288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68416" y="512678"/>
            <a:ext cx="7055169" cy="4469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4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19AD7-C659-42AD-AF3B-15D3FD204E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9542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68416" y="512678"/>
            <a:ext cx="7055169" cy="446917"/>
          </a:xfrm>
        </p:spPr>
        <p:txBody>
          <a:bodyPr lIns="0" tIns="0" rIns="0" bIns="0"/>
          <a:lstStyle>
            <a:lvl1pPr>
              <a:defRPr sz="2904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74593" y="1325956"/>
            <a:ext cx="9842812" cy="335156"/>
          </a:xfrm>
        </p:spPr>
        <p:txBody>
          <a:bodyPr lIns="0" tIns="0" rIns="0" bIns="0"/>
          <a:lstStyle>
            <a:lvl1pPr>
              <a:defRPr sz="2178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5A176-6546-4624-8402-4D0C32CE20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97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F579-03F4-42A6-8FDD-1AEA64C84017}" type="datetime1">
              <a:rPr lang="en-US" smtClean="0"/>
              <a:t>11/7/2018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9579-F0B3-4DCD-9DF7-9085752417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38396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68416" y="512678"/>
            <a:ext cx="7055169" cy="446917"/>
          </a:xfrm>
        </p:spPr>
        <p:txBody>
          <a:bodyPr lIns="0" tIns="0" rIns="0" bIns="0"/>
          <a:lstStyle>
            <a:lvl1pPr>
              <a:defRPr sz="2904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1" y="1577340"/>
            <a:ext cx="53035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9129-0225-4ED4-9999-FEF8659B71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235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68416" y="512678"/>
            <a:ext cx="7055169" cy="446917"/>
          </a:xfrm>
        </p:spPr>
        <p:txBody>
          <a:bodyPr lIns="0" tIns="0" rIns="0" bIns="0"/>
          <a:lstStyle>
            <a:lvl1pPr>
              <a:defRPr sz="2904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0B-32CD-47C1-BE9C-D883479ECA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258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6D32C-30AD-48E2-922B-83074093A1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9651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68416" y="512678"/>
            <a:ext cx="7055169" cy="4469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4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F387A-421B-409F-917F-76B25CE091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2109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68416" y="512678"/>
            <a:ext cx="7055169" cy="446917"/>
          </a:xfrm>
        </p:spPr>
        <p:txBody>
          <a:bodyPr lIns="0" tIns="0" rIns="0" bIns="0"/>
          <a:lstStyle>
            <a:lvl1pPr>
              <a:defRPr sz="2904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74593" y="1325956"/>
            <a:ext cx="9842812" cy="335156"/>
          </a:xfrm>
        </p:spPr>
        <p:txBody>
          <a:bodyPr lIns="0" tIns="0" rIns="0" bIns="0"/>
          <a:lstStyle>
            <a:lvl1pPr>
              <a:defRPr sz="2178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32BDE-CF2D-4B3D-A9B5-5200457451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9128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68416" y="512678"/>
            <a:ext cx="7055169" cy="446917"/>
          </a:xfrm>
        </p:spPr>
        <p:txBody>
          <a:bodyPr lIns="0" tIns="0" rIns="0" bIns="0"/>
          <a:lstStyle>
            <a:lvl1pPr>
              <a:defRPr sz="2904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1" y="1577340"/>
            <a:ext cx="53035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4EFFD-D49C-4895-AD05-28A2D5094F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2485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68416" y="512678"/>
            <a:ext cx="7055169" cy="446917"/>
          </a:xfrm>
        </p:spPr>
        <p:txBody>
          <a:bodyPr lIns="0" tIns="0" rIns="0" bIns="0"/>
          <a:lstStyle>
            <a:lvl1pPr>
              <a:defRPr sz="2904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D8138-1000-493B-B681-77C51F5D77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2414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E0B1D-2C55-4073-8AD5-3520480AF2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6400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AAEF4-80CF-4B22-8BA5-EB30CE4615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3806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4D4C9-0EEB-4CDF-A27C-BB22926BE8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514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5F0C-C7B2-4B46-8624-2856EE954DA2}" type="datetime1">
              <a:rPr lang="en-US" smtClean="0"/>
              <a:t>11/7/2018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9579-F0B3-4DCD-9DF7-9085752417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13603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78174-65A8-4778-974A-CBE7DB9CC2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2516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6ECA2-5B0A-42E4-BAC2-AB17E2F380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322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3A84D-16AD-43C5-8DAA-F6E966A73E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2371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6380B-D876-4453-9884-86BA3474F4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2344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1C576-ADEE-4F60-AD66-8AFE22B6C7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074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4204B-B59D-4E8B-9BDA-A89A68D561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0450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6D44C-D279-41A9-8906-16725DB69A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6617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B999A-8A5C-4AB4-A803-3B7E74525F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356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B6D42-331A-4489-BB22-3640CF548A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4964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BE99B-4A4D-47F3-927B-C9023D57737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622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B87B-0C1A-4C0D-B864-771143EDBEB9}" type="datetime1">
              <a:rPr lang="en-US" smtClean="0"/>
              <a:t>11/7/2018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9579-F0B3-4DCD-9DF7-9085752417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49414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4A544-8A9B-4C60-9BE8-59ECB7D96A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7657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8CAEC-EF6C-40A7-AC65-3B17958614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8357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E47C7-91DC-4BB2-B53F-4597D7C1CB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3365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68416" y="512678"/>
            <a:ext cx="7055169" cy="4469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4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0BAB3-262F-4DEB-B3A4-39804E52AFA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4382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68416" y="512678"/>
            <a:ext cx="7055169" cy="446917"/>
          </a:xfrm>
        </p:spPr>
        <p:txBody>
          <a:bodyPr lIns="0" tIns="0" rIns="0" bIns="0"/>
          <a:lstStyle>
            <a:lvl1pPr>
              <a:defRPr sz="2904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74593" y="1325956"/>
            <a:ext cx="9842812" cy="335156"/>
          </a:xfrm>
        </p:spPr>
        <p:txBody>
          <a:bodyPr lIns="0" tIns="0" rIns="0" bIns="0"/>
          <a:lstStyle>
            <a:lvl1pPr>
              <a:defRPr sz="2178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B1717-108C-488A-B56A-C5FFD59DE1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2716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68416" y="512678"/>
            <a:ext cx="7055169" cy="446917"/>
          </a:xfrm>
        </p:spPr>
        <p:txBody>
          <a:bodyPr lIns="0" tIns="0" rIns="0" bIns="0"/>
          <a:lstStyle>
            <a:lvl1pPr>
              <a:defRPr sz="2904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1" y="1577340"/>
            <a:ext cx="53035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367C3-A4A4-44CC-B5CF-76A310821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1340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68416" y="512678"/>
            <a:ext cx="7055169" cy="446917"/>
          </a:xfrm>
        </p:spPr>
        <p:txBody>
          <a:bodyPr lIns="0" tIns="0" rIns="0" bIns="0"/>
          <a:lstStyle>
            <a:lvl1pPr>
              <a:defRPr sz="2904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5DDA8-19BE-444C-A177-8897D2C3E1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2084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7F626-F082-4E69-9A26-9CCA0312F08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6884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681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62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988BF-94B8-463E-A2D4-575B44C4A179}" type="datetime1">
              <a:rPr lang="en-US" smtClean="0"/>
              <a:t>11/7/2018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9579-F0B3-4DCD-9DF7-9085752417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79237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7933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7142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5401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68416" y="512678"/>
            <a:ext cx="7055169" cy="4469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4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3857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68416" y="512678"/>
            <a:ext cx="7055169" cy="446917"/>
          </a:xfrm>
        </p:spPr>
        <p:txBody>
          <a:bodyPr lIns="0" tIns="0" rIns="0" bIns="0"/>
          <a:lstStyle>
            <a:lvl1pPr>
              <a:defRPr sz="2904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74593" y="1325956"/>
            <a:ext cx="9842812" cy="335156"/>
          </a:xfrm>
        </p:spPr>
        <p:txBody>
          <a:bodyPr lIns="0" tIns="0" rIns="0" bIns="0"/>
          <a:lstStyle>
            <a:lvl1pPr>
              <a:defRPr sz="2178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3545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68416" y="512678"/>
            <a:ext cx="7055169" cy="446917"/>
          </a:xfrm>
        </p:spPr>
        <p:txBody>
          <a:bodyPr lIns="0" tIns="0" rIns="0" bIns="0"/>
          <a:lstStyle>
            <a:lvl1pPr>
              <a:defRPr sz="2904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1" y="1577340"/>
            <a:ext cx="53035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3451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68416" y="512678"/>
            <a:ext cx="7055169" cy="446917"/>
          </a:xfrm>
        </p:spPr>
        <p:txBody>
          <a:bodyPr lIns="0" tIns="0" rIns="0" bIns="0"/>
          <a:lstStyle>
            <a:lvl1pPr>
              <a:defRPr sz="2904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9418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2120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68416" y="512678"/>
            <a:ext cx="7055169" cy="4469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4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2842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68416" y="512678"/>
            <a:ext cx="7055169" cy="446917"/>
          </a:xfrm>
        </p:spPr>
        <p:txBody>
          <a:bodyPr lIns="0" tIns="0" rIns="0" bIns="0"/>
          <a:lstStyle>
            <a:lvl1pPr>
              <a:defRPr sz="2904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74593" y="1325956"/>
            <a:ext cx="9842812" cy="335156"/>
          </a:xfrm>
        </p:spPr>
        <p:txBody>
          <a:bodyPr lIns="0" tIns="0" rIns="0" bIns="0"/>
          <a:lstStyle>
            <a:lvl1pPr>
              <a:defRPr sz="2178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892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982B-73CE-4B56-AA0B-7333C8DD5849}" type="datetime1">
              <a:rPr lang="en-US" smtClean="0"/>
              <a:t>11/7/2018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9579-F0B3-4DCD-9DF7-9085752417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936538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68416" y="512678"/>
            <a:ext cx="7055169" cy="446917"/>
          </a:xfrm>
        </p:spPr>
        <p:txBody>
          <a:bodyPr lIns="0" tIns="0" rIns="0" bIns="0"/>
          <a:lstStyle>
            <a:lvl1pPr>
              <a:defRPr sz="2904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1" y="1577340"/>
            <a:ext cx="53035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4858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68416" y="512678"/>
            <a:ext cx="7055169" cy="446917"/>
          </a:xfrm>
        </p:spPr>
        <p:txBody>
          <a:bodyPr lIns="0" tIns="0" rIns="0" bIns="0"/>
          <a:lstStyle>
            <a:lvl1pPr>
              <a:defRPr sz="2904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99286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85083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68416" y="512678"/>
            <a:ext cx="7055169" cy="4469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4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8913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68416" y="512678"/>
            <a:ext cx="7055169" cy="446917"/>
          </a:xfrm>
        </p:spPr>
        <p:txBody>
          <a:bodyPr lIns="0" tIns="0" rIns="0" bIns="0"/>
          <a:lstStyle>
            <a:lvl1pPr>
              <a:defRPr sz="2904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74593" y="1325956"/>
            <a:ext cx="9842812" cy="335156"/>
          </a:xfrm>
        </p:spPr>
        <p:txBody>
          <a:bodyPr lIns="0" tIns="0" rIns="0" bIns="0"/>
          <a:lstStyle>
            <a:lvl1pPr>
              <a:defRPr sz="2178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50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68416" y="512678"/>
            <a:ext cx="7055169" cy="446917"/>
          </a:xfrm>
        </p:spPr>
        <p:txBody>
          <a:bodyPr lIns="0" tIns="0" rIns="0" bIns="0"/>
          <a:lstStyle>
            <a:lvl1pPr>
              <a:defRPr sz="2904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1" y="1577340"/>
            <a:ext cx="53035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4936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68416" y="512678"/>
            <a:ext cx="7055169" cy="446917"/>
          </a:xfrm>
        </p:spPr>
        <p:txBody>
          <a:bodyPr lIns="0" tIns="0" rIns="0" bIns="0"/>
          <a:lstStyle>
            <a:lvl1pPr>
              <a:defRPr sz="2904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0023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1509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68416" y="512678"/>
            <a:ext cx="7055169" cy="4469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4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8442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68416" y="512678"/>
            <a:ext cx="7055169" cy="446917"/>
          </a:xfrm>
        </p:spPr>
        <p:txBody>
          <a:bodyPr lIns="0" tIns="0" rIns="0" bIns="0"/>
          <a:lstStyle>
            <a:lvl1pPr>
              <a:defRPr sz="2904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74593" y="1325956"/>
            <a:ext cx="9842812" cy="335156"/>
          </a:xfrm>
        </p:spPr>
        <p:txBody>
          <a:bodyPr lIns="0" tIns="0" rIns="0" bIns="0"/>
          <a:lstStyle>
            <a:lvl1pPr>
              <a:defRPr sz="2178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243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55A8-BEA4-429D-9854-7B585486999C}" type="datetime1">
              <a:rPr lang="en-US" smtClean="0"/>
              <a:t>11/7/2018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9579-F0B3-4DCD-9DF7-9085752417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8701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68416" y="512678"/>
            <a:ext cx="7055169" cy="446917"/>
          </a:xfrm>
        </p:spPr>
        <p:txBody>
          <a:bodyPr lIns="0" tIns="0" rIns="0" bIns="0"/>
          <a:lstStyle>
            <a:lvl1pPr>
              <a:defRPr sz="2904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1" y="1577340"/>
            <a:ext cx="53035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1088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68416" y="512678"/>
            <a:ext cx="7055169" cy="446917"/>
          </a:xfrm>
        </p:spPr>
        <p:txBody>
          <a:bodyPr lIns="0" tIns="0" rIns="0" bIns="0"/>
          <a:lstStyle>
            <a:lvl1pPr>
              <a:defRPr sz="2904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39029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2476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08673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65034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4038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472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08196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68416" y="512678"/>
            <a:ext cx="7055169" cy="4469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4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79658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68416" y="512678"/>
            <a:ext cx="7055169" cy="446917"/>
          </a:xfrm>
        </p:spPr>
        <p:txBody>
          <a:bodyPr lIns="0" tIns="0" rIns="0" bIns="0"/>
          <a:lstStyle>
            <a:lvl1pPr>
              <a:defRPr sz="2904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74593" y="1325956"/>
            <a:ext cx="9842812" cy="335156"/>
          </a:xfrm>
        </p:spPr>
        <p:txBody>
          <a:bodyPr lIns="0" tIns="0" rIns="0" bIns="0"/>
          <a:lstStyle>
            <a:lvl1pPr>
              <a:defRPr sz="2178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510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6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theme" Target="../theme/theme13.xml"/><Relationship Id="rId5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1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theme" Target="../theme/theme14.xml"/><Relationship Id="rId5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6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theme" Target="../theme/theme15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theme" Target="../theme/theme16.xml"/><Relationship Id="rId5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0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theme" Target="../theme/theme17.xml"/><Relationship Id="rId5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1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5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theme" Target="../theme/theme18.xml"/><Relationship Id="rId5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6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0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theme" Target="../theme/theme19.xml"/><Relationship Id="rId5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theme" Target="../theme/theme20.xml"/><Relationship Id="rId5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6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0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theme" Target="../theme/theme21.xml"/><Relationship Id="rId5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11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5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theme" Target="../theme/theme22.xml"/><Relationship Id="rId5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6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0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theme" Target="../theme/theme23.xml"/><Relationship Id="rId5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8A342-0303-4841-89D4-CCDE9BFC7F86}" type="datetime1">
              <a:rPr lang="en-US" smtClean="0"/>
              <a:t>11/7/2018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69579-F0B3-4DCD-9DF7-9085752417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681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8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1"/>
            <a:ext cx="12191999" cy="66323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49289" y="2253183"/>
            <a:ext cx="9293419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9269" y="1190625"/>
            <a:ext cx="11173459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07963-FBB8-48D7-A0AA-B071008B31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8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1"/>
            <a:ext cx="12191999" cy="66323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49289" y="2253183"/>
            <a:ext cx="9293419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9269" y="1190625"/>
            <a:ext cx="11173459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39C62-A9E4-4D9C-95F5-151A0D9821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951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82553" y="316736"/>
            <a:ext cx="10425459" cy="60353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68416" y="512678"/>
            <a:ext cx="705516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74593" y="1325956"/>
            <a:ext cx="984281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AE1BE-5B3B-450B-A886-1FB491CAFA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42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4955">
        <a:defRPr>
          <a:latin typeface="+mn-lt"/>
          <a:ea typeface="+mn-ea"/>
          <a:cs typeface="+mn-cs"/>
        </a:defRPr>
      </a:lvl2pPr>
      <a:lvl3pPr marL="829909">
        <a:defRPr>
          <a:latin typeface="+mn-lt"/>
          <a:ea typeface="+mn-ea"/>
          <a:cs typeface="+mn-cs"/>
        </a:defRPr>
      </a:lvl3pPr>
      <a:lvl4pPr marL="1244864">
        <a:defRPr>
          <a:latin typeface="+mn-lt"/>
          <a:ea typeface="+mn-ea"/>
          <a:cs typeface="+mn-cs"/>
        </a:defRPr>
      </a:lvl4pPr>
      <a:lvl5pPr marL="1659819">
        <a:defRPr>
          <a:latin typeface="+mn-lt"/>
          <a:ea typeface="+mn-ea"/>
          <a:cs typeface="+mn-cs"/>
        </a:defRPr>
      </a:lvl5pPr>
      <a:lvl6pPr marL="2074774">
        <a:defRPr>
          <a:latin typeface="+mn-lt"/>
          <a:ea typeface="+mn-ea"/>
          <a:cs typeface="+mn-cs"/>
        </a:defRPr>
      </a:lvl6pPr>
      <a:lvl7pPr marL="2489728">
        <a:defRPr>
          <a:latin typeface="+mn-lt"/>
          <a:ea typeface="+mn-ea"/>
          <a:cs typeface="+mn-cs"/>
        </a:defRPr>
      </a:lvl7pPr>
      <a:lvl8pPr marL="2904683">
        <a:defRPr>
          <a:latin typeface="+mn-lt"/>
          <a:ea typeface="+mn-ea"/>
          <a:cs typeface="+mn-cs"/>
        </a:defRPr>
      </a:lvl8pPr>
      <a:lvl9pPr marL="331963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4955">
        <a:defRPr>
          <a:latin typeface="+mn-lt"/>
          <a:ea typeface="+mn-ea"/>
          <a:cs typeface="+mn-cs"/>
        </a:defRPr>
      </a:lvl2pPr>
      <a:lvl3pPr marL="829909">
        <a:defRPr>
          <a:latin typeface="+mn-lt"/>
          <a:ea typeface="+mn-ea"/>
          <a:cs typeface="+mn-cs"/>
        </a:defRPr>
      </a:lvl3pPr>
      <a:lvl4pPr marL="1244864">
        <a:defRPr>
          <a:latin typeface="+mn-lt"/>
          <a:ea typeface="+mn-ea"/>
          <a:cs typeface="+mn-cs"/>
        </a:defRPr>
      </a:lvl4pPr>
      <a:lvl5pPr marL="1659819">
        <a:defRPr>
          <a:latin typeface="+mn-lt"/>
          <a:ea typeface="+mn-ea"/>
          <a:cs typeface="+mn-cs"/>
        </a:defRPr>
      </a:lvl5pPr>
      <a:lvl6pPr marL="2074774">
        <a:defRPr>
          <a:latin typeface="+mn-lt"/>
          <a:ea typeface="+mn-ea"/>
          <a:cs typeface="+mn-cs"/>
        </a:defRPr>
      </a:lvl6pPr>
      <a:lvl7pPr marL="2489728">
        <a:defRPr>
          <a:latin typeface="+mn-lt"/>
          <a:ea typeface="+mn-ea"/>
          <a:cs typeface="+mn-cs"/>
        </a:defRPr>
      </a:lvl7pPr>
      <a:lvl8pPr marL="2904683">
        <a:defRPr>
          <a:latin typeface="+mn-lt"/>
          <a:ea typeface="+mn-ea"/>
          <a:cs typeface="+mn-cs"/>
        </a:defRPr>
      </a:lvl8pPr>
      <a:lvl9pPr marL="3319638">
        <a:defRPr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1"/>
            <a:ext cx="12191999" cy="66323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49289" y="2253183"/>
            <a:ext cx="9293419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9269" y="1190625"/>
            <a:ext cx="11173459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23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82553" y="316736"/>
            <a:ext cx="10425459" cy="60353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68416" y="512678"/>
            <a:ext cx="705516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74593" y="1325956"/>
            <a:ext cx="984281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317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4955">
        <a:defRPr>
          <a:latin typeface="+mn-lt"/>
          <a:ea typeface="+mn-ea"/>
          <a:cs typeface="+mn-cs"/>
        </a:defRPr>
      </a:lvl2pPr>
      <a:lvl3pPr marL="829909">
        <a:defRPr>
          <a:latin typeface="+mn-lt"/>
          <a:ea typeface="+mn-ea"/>
          <a:cs typeface="+mn-cs"/>
        </a:defRPr>
      </a:lvl3pPr>
      <a:lvl4pPr marL="1244864">
        <a:defRPr>
          <a:latin typeface="+mn-lt"/>
          <a:ea typeface="+mn-ea"/>
          <a:cs typeface="+mn-cs"/>
        </a:defRPr>
      </a:lvl4pPr>
      <a:lvl5pPr marL="1659819">
        <a:defRPr>
          <a:latin typeface="+mn-lt"/>
          <a:ea typeface="+mn-ea"/>
          <a:cs typeface="+mn-cs"/>
        </a:defRPr>
      </a:lvl5pPr>
      <a:lvl6pPr marL="2074774">
        <a:defRPr>
          <a:latin typeface="+mn-lt"/>
          <a:ea typeface="+mn-ea"/>
          <a:cs typeface="+mn-cs"/>
        </a:defRPr>
      </a:lvl6pPr>
      <a:lvl7pPr marL="2489728">
        <a:defRPr>
          <a:latin typeface="+mn-lt"/>
          <a:ea typeface="+mn-ea"/>
          <a:cs typeface="+mn-cs"/>
        </a:defRPr>
      </a:lvl7pPr>
      <a:lvl8pPr marL="2904683">
        <a:defRPr>
          <a:latin typeface="+mn-lt"/>
          <a:ea typeface="+mn-ea"/>
          <a:cs typeface="+mn-cs"/>
        </a:defRPr>
      </a:lvl8pPr>
      <a:lvl9pPr marL="331963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4955">
        <a:defRPr>
          <a:latin typeface="+mn-lt"/>
          <a:ea typeface="+mn-ea"/>
          <a:cs typeface="+mn-cs"/>
        </a:defRPr>
      </a:lvl2pPr>
      <a:lvl3pPr marL="829909">
        <a:defRPr>
          <a:latin typeface="+mn-lt"/>
          <a:ea typeface="+mn-ea"/>
          <a:cs typeface="+mn-cs"/>
        </a:defRPr>
      </a:lvl3pPr>
      <a:lvl4pPr marL="1244864">
        <a:defRPr>
          <a:latin typeface="+mn-lt"/>
          <a:ea typeface="+mn-ea"/>
          <a:cs typeface="+mn-cs"/>
        </a:defRPr>
      </a:lvl4pPr>
      <a:lvl5pPr marL="1659819">
        <a:defRPr>
          <a:latin typeface="+mn-lt"/>
          <a:ea typeface="+mn-ea"/>
          <a:cs typeface="+mn-cs"/>
        </a:defRPr>
      </a:lvl5pPr>
      <a:lvl6pPr marL="2074774">
        <a:defRPr>
          <a:latin typeface="+mn-lt"/>
          <a:ea typeface="+mn-ea"/>
          <a:cs typeface="+mn-cs"/>
        </a:defRPr>
      </a:lvl6pPr>
      <a:lvl7pPr marL="2489728">
        <a:defRPr>
          <a:latin typeface="+mn-lt"/>
          <a:ea typeface="+mn-ea"/>
          <a:cs typeface="+mn-cs"/>
        </a:defRPr>
      </a:lvl7pPr>
      <a:lvl8pPr marL="2904683">
        <a:defRPr>
          <a:latin typeface="+mn-lt"/>
          <a:ea typeface="+mn-ea"/>
          <a:cs typeface="+mn-cs"/>
        </a:defRPr>
      </a:lvl8pPr>
      <a:lvl9pPr marL="3319638">
        <a:defRPr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82553" y="316736"/>
            <a:ext cx="10425459" cy="60353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68416" y="512678"/>
            <a:ext cx="705516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74593" y="1325956"/>
            <a:ext cx="984281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38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4955">
        <a:defRPr>
          <a:latin typeface="+mn-lt"/>
          <a:ea typeface="+mn-ea"/>
          <a:cs typeface="+mn-cs"/>
        </a:defRPr>
      </a:lvl2pPr>
      <a:lvl3pPr marL="829909">
        <a:defRPr>
          <a:latin typeface="+mn-lt"/>
          <a:ea typeface="+mn-ea"/>
          <a:cs typeface="+mn-cs"/>
        </a:defRPr>
      </a:lvl3pPr>
      <a:lvl4pPr marL="1244864">
        <a:defRPr>
          <a:latin typeface="+mn-lt"/>
          <a:ea typeface="+mn-ea"/>
          <a:cs typeface="+mn-cs"/>
        </a:defRPr>
      </a:lvl4pPr>
      <a:lvl5pPr marL="1659819">
        <a:defRPr>
          <a:latin typeface="+mn-lt"/>
          <a:ea typeface="+mn-ea"/>
          <a:cs typeface="+mn-cs"/>
        </a:defRPr>
      </a:lvl5pPr>
      <a:lvl6pPr marL="2074774">
        <a:defRPr>
          <a:latin typeface="+mn-lt"/>
          <a:ea typeface="+mn-ea"/>
          <a:cs typeface="+mn-cs"/>
        </a:defRPr>
      </a:lvl6pPr>
      <a:lvl7pPr marL="2489728">
        <a:defRPr>
          <a:latin typeface="+mn-lt"/>
          <a:ea typeface="+mn-ea"/>
          <a:cs typeface="+mn-cs"/>
        </a:defRPr>
      </a:lvl7pPr>
      <a:lvl8pPr marL="2904683">
        <a:defRPr>
          <a:latin typeface="+mn-lt"/>
          <a:ea typeface="+mn-ea"/>
          <a:cs typeface="+mn-cs"/>
        </a:defRPr>
      </a:lvl8pPr>
      <a:lvl9pPr marL="331963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4955">
        <a:defRPr>
          <a:latin typeface="+mn-lt"/>
          <a:ea typeface="+mn-ea"/>
          <a:cs typeface="+mn-cs"/>
        </a:defRPr>
      </a:lvl2pPr>
      <a:lvl3pPr marL="829909">
        <a:defRPr>
          <a:latin typeface="+mn-lt"/>
          <a:ea typeface="+mn-ea"/>
          <a:cs typeface="+mn-cs"/>
        </a:defRPr>
      </a:lvl3pPr>
      <a:lvl4pPr marL="1244864">
        <a:defRPr>
          <a:latin typeface="+mn-lt"/>
          <a:ea typeface="+mn-ea"/>
          <a:cs typeface="+mn-cs"/>
        </a:defRPr>
      </a:lvl4pPr>
      <a:lvl5pPr marL="1659819">
        <a:defRPr>
          <a:latin typeface="+mn-lt"/>
          <a:ea typeface="+mn-ea"/>
          <a:cs typeface="+mn-cs"/>
        </a:defRPr>
      </a:lvl5pPr>
      <a:lvl6pPr marL="2074774">
        <a:defRPr>
          <a:latin typeface="+mn-lt"/>
          <a:ea typeface="+mn-ea"/>
          <a:cs typeface="+mn-cs"/>
        </a:defRPr>
      </a:lvl6pPr>
      <a:lvl7pPr marL="2489728">
        <a:defRPr>
          <a:latin typeface="+mn-lt"/>
          <a:ea typeface="+mn-ea"/>
          <a:cs typeface="+mn-cs"/>
        </a:defRPr>
      </a:lvl7pPr>
      <a:lvl8pPr marL="2904683">
        <a:defRPr>
          <a:latin typeface="+mn-lt"/>
          <a:ea typeface="+mn-ea"/>
          <a:cs typeface="+mn-cs"/>
        </a:defRPr>
      </a:lvl8pPr>
      <a:lvl9pPr marL="3319638">
        <a:defRPr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82553" y="316736"/>
            <a:ext cx="10425459" cy="60353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68416" y="512678"/>
            <a:ext cx="705516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74593" y="1325956"/>
            <a:ext cx="984281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4955">
        <a:defRPr>
          <a:latin typeface="+mn-lt"/>
          <a:ea typeface="+mn-ea"/>
          <a:cs typeface="+mn-cs"/>
        </a:defRPr>
      </a:lvl2pPr>
      <a:lvl3pPr marL="829909">
        <a:defRPr>
          <a:latin typeface="+mn-lt"/>
          <a:ea typeface="+mn-ea"/>
          <a:cs typeface="+mn-cs"/>
        </a:defRPr>
      </a:lvl3pPr>
      <a:lvl4pPr marL="1244864">
        <a:defRPr>
          <a:latin typeface="+mn-lt"/>
          <a:ea typeface="+mn-ea"/>
          <a:cs typeface="+mn-cs"/>
        </a:defRPr>
      </a:lvl4pPr>
      <a:lvl5pPr marL="1659819">
        <a:defRPr>
          <a:latin typeface="+mn-lt"/>
          <a:ea typeface="+mn-ea"/>
          <a:cs typeface="+mn-cs"/>
        </a:defRPr>
      </a:lvl5pPr>
      <a:lvl6pPr marL="2074774">
        <a:defRPr>
          <a:latin typeface="+mn-lt"/>
          <a:ea typeface="+mn-ea"/>
          <a:cs typeface="+mn-cs"/>
        </a:defRPr>
      </a:lvl6pPr>
      <a:lvl7pPr marL="2489728">
        <a:defRPr>
          <a:latin typeface="+mn-lt"/>
          <a:ea typeface="+mn-ea"/>
          <a:cs typeface="+mn-cs"/>
        </a:defRPr>
      </a:lvl7pPr>
      <a:lvl8pPr marL="2904683">
        <a:defRPr>
          <a:latin typeface="+mn-lt"/>
          <a:ea typeface="+mn-ea"/>
          <a:cs typeface="+mn-cs"/>
        </a:defRPr>
      </a:lvl8pPr>
      <a:lvl9pPr marL="331963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4955">
        <a:defRPr>
          <a:latin typeface="+mn-lt"/>
          <a:ea typeface="+mn-ea"/>
          <a:cs typeface="+mn-cs"/>
        </a:defRPr>
      </a:lvl2pPr>
      <a:lvl3pPr marL="829909">
        <a:defRPr>
          <a:latin typeface="+mn-lt"/>
          <a:ea typeface="+mn-ea"/>
          <a:cs typeface="+mn-cs"/>
        </a:defRPr>
      </a:lvl3pPr>
      <a:lvl4pPr marL="1244864">
        <a:defRPr>
          <a:latin typeface="+mn-lt"/>
          <a:ea typeface="+mn-ea"/>
          <a:cs typeface="+mn-cs"/>
        </a:defRPr>
      </a:lvl4pPr>
      <a:lvl5pPr marL="1659819">
        <a:defRPr>
          <a:latin typeface="+mn-lt"/>
          <a:ea typeface="+mn-ea"/>
          <a:cs typeface="+mn-cs"/>
        </a:defRPr>
      </a:lvl5pPr>
      <a:lvl6pPr marL="2074774">
        <a:defRPr>
          <a:latin typeface="+mn-lt"/>
          <a:ea typeface="+mn-ea"/>
          <a:cs typeface="+mn-cs"/>
        </a:defRPr>
      </a:lvl6pPr>
      <a:lvl7pPr marL="2489728">
        <a:defRPr>
          <a:latin typeface="+mn-lt"/>
          <a:ea typeface="+mn-ea"/>
          <a:cs typeface="+mn-cs"/>
        </a:defRPr>
      </a:lvl7pPr>
      <a:lvl8pPr marL="2904683">
        <a:defRPr>
          <a:latin typeface="+mn-lt"/>
          <a:ea typeface="+mn-ea"/>
          <a:cs typeface="+mn-cs"/>
        </a:defRPr>
      </a:lvl8pPr>
      <a:lvl9pPr marL="3319638">
        <a:defRPr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82553" y="316736"/>
            <a:ext cx="10425459" cy="60353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68416" y="512678"/>
            <a:ext cx="705516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74593" y="1325956"/>
            <a:ext cx="984281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68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4955">
        <a:defRPr>
          <a:latin typeface="+mn-lt"/>
          <a:ea typeface="+mn-ea"/>
          <a:cs typeface="+mn-cs"/>
        </a:defRPr>
      </a:lvl2pPr>
      <a:lvl3pPr marL="829909">
        <a:defRPr>
          <a:latin typeface="+mn-lt"/>
          <a:ea typeface="+mn-ea"/>
          <a:cs typeface="+mn-cs"/>
        </a:defRPr>
      </a:lvl3pPr>
      <a:lvl4pPr marL="1244864">
        <a:defRPr>
          <a:latin typeface="+mn-lt"/>
          <a:ea typeface="+mn-ea"/>
          <a:cs typeface="+mn-cs"/>
        </a:defRPr>
      </a:lvl4pPr>
      <a:lvl5pPr marL="1659819">
        <a:defRPr>
          <a:latin typeface="+mn-lt"/>
          <a:ea typeface="+mn-ea"/>
          <a:cs typeface="+mn-cs"/>
        </a:defRPr>
      </a:lvl5pPr>
      <a:lvl6pPr marL="2074774">
        <a:defRPr>
          <a:latin typeface="+mn-lt"/>
          <a:ea typeface="+mn-ea"/>
          <a:cs typeface="+mn-cs"/>
        </a:defRPr>
      </a:lvl6pPr>
      <a:lvl7pPr marL="2489728">
        <a:defRPr>
          <a:latin typeface="+mn-lt"/>
          <a:ea typeface="+mn-ea"/>
          <a:cs typeface="+mn-cs"/>
        </a:defRPr>
      </a:lvl7pPr>
      <a:lvl8pPr marL="2904683">
        <a:defRPr>
          <a:latin typeface="+mn-lt"/>
          <a:ea typeface="+mn-ea"/>
          <a:cs typeface="+mn-cs"/>
        </a:defRPr>
      </a:lvl8pPr>
      <a:lvl9pPr marL="331963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4955">
        <a:defRPr>
          <a:latin typeface="+mn-lt"/>
          <a:ea typeface="+mn-ea"/>
          <a:cs typeface="+mn-cs"/>
        </a:defRPr>
      </a:lvl2pPr>
      <a:lvl3pPr marL="829909">
        <a:defRPr>
          <a:latin typeface="+mn-lt"/>
          <a:ea typeface="+mn-ea"/>
          <a:cs typeface="+mn-cs"/>
        </a:defRPr>
      </a:lvl3pPr>
      <a:lvl4pPr marL="1244864">
        <a:defRPr>
          <a:latin typeface="+mn-lt"/>
          <a:ea typeface="+mn-ea"/>
          <a:cs typeface="+mn-cs"/>
        </a:defRPr>
      </a:lvl4pPr>
      <a:lvl5pPr marL="1659819">
        <a:defRPr>
          <a:latin typeface="+mn-lt"/>
          <a:ea typeface="+mn-ea"/>
          <a:cs typeface="+mn-cs"/>
        </a:defRPr>
      </a:lvl5pPr>
      <a:lvl6pPr marL="2074774">
        <a:defRPr>
          <a:latin typeface="+mn-lt"/>
          <a:ea typeface="+mn-ea"/>
          <a:cs typeface="+mn-cs"/>
        </a:defRPr>
      </a:lvl6pPr>
      <a:lvl7pPr marL="2489728">
        <a:defRPr>
          <a:latin typeface="+mn-lt"/>
          <a:ea typeface="+mn-ea"/>
          <a:cs typeface="+mn-cs"/>
        </a:defRPr>
      </a:lvl7pPr>
      <a:lvl8pPr marL="2904683">
        <a:defRPr>
          <a:latin typeface="+mn-lt"/>
          <a:ea typeface="+mn-ea"/>
          <a:cs typeface="+mn-cs"/>
        </a:defRPr>
      </a:lvl8pPr>
      <a:lvl9pPr marL="3319638">
        <a:defRPr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1"/>
            <a:ext cx="12191999" cy="66323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49289" y="2253183"/>
            <a:ext cx="9293419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9269" y="1190625"/>
            <a:ext cx="11173459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87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82553" y="316736"/>
            <a:ext cx="10425459" cy="60353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68416" y="512678"/>
            <a:ext cx="705516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74593" y="1325956"/>
            <a:ext cx="984281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62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4955">
        <a:defRPr>
          <a:latin typeface="+mn-lt"/>
          <a:ea typeface="+mn-ea"/>
          <a:cs typeface="+mn-cs"/>
        </a:defRPr>
      </a:lvl2pPr>
      <a:lvl3pPr marL="829909">
        <a:defRPr>
          <a:latin typeface="+mn-lt"/>
          <a:ea typeface="+mn-ea"/>
          <a:cs typeface="+mn-cs"/>
        </a:defRPr>
      </a:lvl3pPr>
      <a:lvl4pPr marL="1244864">
        <a:defRPr>
          <a:latin typeface="+mn-lt"/>
          <a:ea typeface="+mn-ea"/>
          <a:cs typeface="+mn-cs"/>
        </a:defRPr>
      </a:lvl4pPr>
      <a:lvl5pPr marL="1659819">
        <a:defRPr>
          <a:latin typeface="+mn-lt"/>
          <a:ea typeface="+mn-ea"/>
          <a:cs typeface="+mn-cs"/>
        </a:defRPr>
      </a:lvl5pPr>
      <a:lvl6pPr marL="2074774">
        <a:defRPr>
          <a:latin typeface="+mn-lt"/>
          <a:ea typeface="+mn-ea"/>
          <a:cs typeface="+mn-cs"/>
        </a:defRPr>
      </a:lvl6pPr>
      <a:lvl7pPr marL="2489728">
        <a:defRPr>
          <a:latin typeface="+mn-lt"/>
          <a:ea typeface="+mn-ea"/>
          <a:cs typeface="+mn-cs"/>
        </a:defRPr>
      </a:lvl7pPr>
      <a:lvl8pPr marL="2904683">
        <a:defRPr>
          <a:latin typeface="+mn-lt"/>
          <a:ea typeface="+mn-ea"/>
          <a:cs typeface="+mn-cs"/>
        </a:defRPr>
      </a:lvl8pPr>
      <a:lvl9pPr marL="331963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4955">
        <a:defRPr>
          <a:latin typeface="+mn-lt"/>
          <a:ea typeface="+mn-ea"/>
          <a:cs typeface="+mn-cs"/>
        </a:defRPr>
      </a:lvl2pPr>
      <a:lvl3pPr marL="829909">
        <a:defRPr>
          <a:latin typeface="+mn-lt"/>
          <a:ea typeface="+mn-ea"/>
          <a:cs typeface="+mn-cs"/>
        </a:defRPr>
      </a:lvl3pPr>
      <a:lvl4pPr marL="1244864">
        <a:defRPr>
          <a:latin typeface="+mn-lt"/>
          <a:ea typeface="+mn-ea"/>
          <a:cs typeface="+mn-cs"/>
        </a:defRPr>
      </a:lvl4pPr>
      <a:lvl5pPr marL="1659819">
        <a:defRPr>
          <a:latin typeface="+mn-lt"/>
          <a:ea typeface="+mn-ea"/>
          <a:cs typeface="+mn-cs"/>
        </a:defRPr>
      </a:lvl5pPr>
      <a:lvl6pPr marL="2074774">
        <a:defRPr>
          <a:latin typeface="+mn-lt"/>
          <a:ea typeface="+mn-ea"/>
          <a:cs typeface="+mn-cs"/>
        </a:defRPr>
      </a:lvl6pPr>
      <a:lvl7pPr marL="2489728">
        <a:defRPr>
          <a:latin typeface="+mn-lt"/>
          <a:ea typeface="+mn-ea"/>
          <a:cs typeface="+mn-cs"/>
        </a:defRPr>
      </a:lvl7pPr>
      <a:lvl8pPr marL="2904683">
        <a:defRPr>
          <a:latin typeface="+mn-lt"/>
          <a:ea typeface="+mn-ea"/>
          <a:cs typeface="+mn-cs"/>
        </a:defRPr>
      </a:lvl8pPr>
      <a:lvl9pPr marL="3319638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1"/>
            <a:ext cx="12191999" cy="66323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49289" y="2253183"/>
            <a:ext cx="9293419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9269" y="1190625"/>
            <a:ext cx="11173459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80FFB-5B8B-47A7-94B8-76DDC80338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91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82553" y="316736"/>
            <a:ext cx="10425459" cy="60353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68416" y="512678"/>
            <a:ext cx="705516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74593" y="1325956"/>
            <a:ext cx="984281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77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4955">
        <a:defRPr>
          <a:latin typeface="+mn-lt"/>
          <a:ea typeface="+mn-ea"/>
          <a:cs typeface="+mn-cs"/>
        </a:defRPr>
      </a:lvl2pPr>
      <a:lvl3pPr marL="829909">
        <a:defRPr>
          <a:latin typeface="+mn-lt"/>
          <a:ea typeface="+mn-ea"/>
          <a:cs typeface="+mn-cs"/>
        </a:defRPr>
      </a:lvl3pPr>
      <a:lvl4pPr marL="1244864">
        <a:defRPr>
          <a:latin typeface="+mn-lt"/>
          <a:ea typeface="+mn-ea"/>
          <a:cs typeface="+mn-cs"/>
        </a:defRPr>
      </a:lvl4pPr>
      <a:lvl5pPr marL="1659819">
        <a:defRPr>
          <a:latin typeface="+mn-lt"/>
          <a:ea typeface="+mn-ea"/>
          <a:cs typeface="+mn-cs"/>
        </a:defRPr>
      </a:lvl5pPr>
      <a:lvl6pPr marL="2074774">
        <a:defRPr>
          <a:latin typeface="+mn-lt"/>
          <a:ea typeface="+mn-ea"/>
          <a:cs typeface="+mn-cs"/>
        </a:defRPr>
      </a:lvl6pPr>
      <a:lvl7pPr marL="2489728">
        <a:defRPr>
          <a:latin typeface="+mn-lt"/>
          <a:ea typeface="+mn-ea"/>
          <a:cs typeface="+mn-cs"/>
        </a:defRPr>
      </a:lvl7pPr>
      <a:lvl8pPr marL="2904683">
        <a:defRPr>
          <a:latin typeface="+mn-lt"/>
          <a:ea typeface="+mn-ea"/>
          <a:cs typeface="+mn-cs"/>
        </a:defRPr>
      </a:lvl8pPr>
      <a:lvl9pPr marL="331963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4955">
        <a:defRPr>
          <a:latin typeface="+mn-lt"/>
          <a:ea typeface="+mn-ea"/>
          <a:cs typeface="+mn-cs"/>
        </a:defRPr>
      </a:lvl2pPr>
      <a:lvl3pPr marL="829909">
        <a:defRPr>
          <a:latin typeface="+mn-lt"/>
          <a:ea typeface="+mn-ea"/>
          <a:cs typeface="+mn-cs"/>
        </a:defRPr>
      </a:lvl3pPr>
      <a:lvl4pPr marL="1244864">
        <a:defRPr>
          <a:latin typeface="+mn-lt"/>
          <a:ea typeface="+mn-ea"/>
          <a:cs typeface="+mn-cs"/>
        </a:defRPr>
      </a:lvl4pPr>
      <a:lvl5pPr marL="1659819">
        <a:defRPr>
          <a:latin typeface="+mn-lt"/>
          <a:ea typeface="+mn-ea"/>
          <a:cs typeface="+mn-cs"/>
        </a:defRPr>
      </a:lvl5pPr>
      <a:lvl6pPr marL="2074774">
        <a:defRPr>
          <a:latin typeface="+mn-lt"/>
          <a:ea typeface="+mn-ea"/>
          <a:cs typeface="+mn-cs"/>
        </a:defRPr>
      </a:lvl6pPr>
      <a:lvl7pPr marL="2489728">
        <a:defRPr>
          <a:latin typeface="+mn-lt"/>
          <a:ea typeface="+mn-ea"/>
          <a:cs typeface="+mn-cs"/>
        </a:defRPr>
      </a:lvl7pPr>
      <a:lvl8pPr marL="2904683">
        <a:defRPr>
          <a:latin typeface="+mn-lt"/>
          <a:ea typeface="+mn-ea"/>
          <a:cs typeface="+mn-cs"/>
        </a:defRPr>
      </a:lvl8pPr>
      <a:lvl9pPr marL="3319638">
        <a:defRPr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1"/>
            <a:ext cx="12191999" cy="66323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49289" y="2253183"/>
            <a:ext cx="9293419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9269" y="1190625"/>
            <a:ext cx="11173459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54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1"/>
            <a:ext cx="12191999" cy="66323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49289" y="2253183"/>
            <a:ext cx="9293419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9269" y="1190625"/>
            <a:ext cx="11173459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72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1"/>
            <a:ext cx="12191999" cy="66323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49289" y="2253183"/>
            <a:ext cx="9293419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9269" y="1190625"/>
            <a:ext cx="11173459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42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454" y="470992"/>
            <a:ext cx="968332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009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958" y="3314549"/>
            <a:ext cx="111220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AFD33-47D8-4F7F-9BD3-0482735FE0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6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1"/>
            <a:ext cx="12191999" cy="66323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49289" y="2253183"/>
            <a:ext cx="9293419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9269" y="1190625"/>
            <a:ext cx="11173459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04296-AAC3-431F-A4C6-F005272072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75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1"/>
            <a:ext cx="12191999" cy="66323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49289" y="2253183"/>
            <a:ext cx="9293419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9269" y="1190625"/>
            <a:ext cx="11173459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F83A5-B428-4B32-9389-499352A264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59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1"/>
            <a:ext cx="12191999" cy="66323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49289" y="2253183"/>
            <a:ext cx="9293419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9269" y="1190625"/>
            <a:ext cx="11173459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B3A07-B025-4EB2-AD5D-1342D3B743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4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82553" y="316736"/>
            <a:ext cx="10425459" cy="60353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68416" y="512678"/>
            <a:ext cx="705516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74593" y="1325956"/>
            <a:ext cx="984281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46126-EA98-422E-9CDE-3FA26A8DC0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367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4955">
        <a:defRPr>
          <a:latin typeface="+mn-lt"/>
          <a:ea typeface="+mn-ea"/>
          <a:cs typeface="+mn-cs"/>
        </a:defRPr>
      </a:lvl2pPr>
      <a:lvl3pPr marL="829909">
        <a:defRPr>
          <a:latin typeface="+mn-lt"/>
          <a:ea typeface="+mn-ea"/>
          <a:cs typeface="+mn-cs"/>
        </a:defRPr>
      </a:lvl3pPr>
      <a:lvl4pPr marL="1244864">
        <a:defRPr>
          <a:latin typeface="+mn-lt"/>
          <a:ea typeface="+mn-ea"/>
          <a:cs typeface="+mn-cs"/>
        </a:defRPr>
      </a:lvl4pPr>
      <a:lvl5pPr marL="1659819">
        <a:defRPr>
          <a:latin typeface="+mn-lt"/>
          <a:ea typeface="+mn-ea"/>
          <a:cs typeface="+mn-cs"/>
        </a:defRPr>
      </a:lvl5pPr>
      <a:lvl6pPr marL="2074774">
        <a:defRPr>
          <a:latin typeface="+mn-lt"/>
          <a:ea typeface="+mn-ea"/>
          <a:cs typeface="+mn-cs"/>
        </a:defRPr>
      </a:lvl6pPr>
      <a:lvl7pPr marL="2489728">
        <a:defRPr>
          <a:latin typeface="+mn-lt"/>
          <a:ea typeface="+mn-ea"/>
          <a:cs typeface="+mn-cs"/>
        </a:defRPr>
      </a:lvl7pPr>
      <a:lvl8pPr marL="2904683">
        <a:defRPr>
          <a:latin typeface="+mn-lt"/>
          <a:ea typeface="+mn-ea"/>
          <a:cs typeface="+mn-cs"/>
        </a:defRPr>
      </a:lvl8pPr>
      <a:lvl9pPr marL="331963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4955">
        <a:defRPr>
          <a:latin typeface="+mn-lt"/>
          <a:ea typeface="+mn-ea"/>
          <a:cs typeface="+mn-cs"/>
        </a:defRPr>
      </a:lvl2pPr>
      <a:lvl3pPr marL="829909">
        <a:defRPr>
          <a:latin typeface="+mn-lt"/>
          <a:ea typeface="+mn-ea"/>
          <a:cs typeface="+mn-cs"/>
        </a:defRPr>
      </a:lvl3pPr>
      <a:lvl4pPr marL="1244864">
        <a:defRPr>
          <a:latin typeface="+mn-lt"/>
          <a:ea typeface="+mn-ea"/>
          <a:cs typeface="+mn-cs"/>
        </a:defRPr>
      </a:lvl4pPr>
      <a:lvl5pPr marL="1659819">
        <a:defRPr>
          <a:latin typeface="+mn-lt"/>
          <a:ea typeface="+mn-ea"/>
          <a:cs typeface="+mn-cs"/>
        </a:defRPr>
      </a:lvl5pPr>
      <a:lvl6pPr marL="2074774">
        <a:defRPr>
          <a:latin typeface="+mn-lt"/>
          <a:ea typeface="+mn-ea"/>
          <a:cs typeface="+mn-cs"/>
        </a:defRPr>
      </a:lvl6pPr>
      <a:lvl7pPr marL="2489728">
        <a:defRPr>
          <a:latin typeface="+mn-lt"/>
          <a:ea typeface="+mn-ea"/>
          <a:cs typeface="+mn-cs"/>
        </a:defRPr>
      </a:lvl7pPr>
      <a:lvl8pPr marL="2904683">
        <a:defRPr>
          <a:latin typeface="+mn-lt"/>
          <a:ea typeface="+mn-ea"/>
          <a:cs typeface="+mn-cs"/>
        </a:defRPr>
      </a:lvl8pPr>
      <a:lvl9pPr marL="3319638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82553" y="316736"/>
            <a:ext cx="10425459" cy="60353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68416" y="512678"/>
            <a:ext cx="705516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74593" y="1325956"/>
            <a:ext cx="984281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FCDE3-06DA-43BE-A770-90E477802E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55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4955">
        <a:defRPr>
          <a:latin typeface="+mn-lt"/>
          <a:ea typeface="+mn-ea"/>
          <a:cs typeface="+mn-cs"/>
        </a:defRPr>
      </a:lvl2pPr>
      <a:lvl3pPr marL="829909">
        <a:defRPr>
          <a:latin typeface="+mn-lt"/>
          <a:ea typeface="+mn-ea"/>
          <a:cs typeface="+mn-cs"/>
        </a:defRPr>
      </a:lvl3pPr>
      <a:lvl4pPr marL="1244864">
        <a:defRPr>
          <a:latin typeface="+mn-lt"/>
          <a:ea typeface="+mn-ea"/>
          <a:cs typeface="+mn-cs"/>
        </a:defRPr>
      </a:lvl4pPr>
      <a:lvl5pPr marL="1659819">
        <a:defRPr>
          <a:latin typeface="+mn-lt"/>
          <a:ea typeface="+mn-ea"/>
          <a:cs typeface="+mn-cs"/>
        </a:defRPr>
      </a:lvl5pPr>
      <a:lvl6pPr marL="2074774">
        <a:defRPr>
          <a:latin typeface="+mn-lt"/>
          <a:ea typeface="+mn-ea"/>
          <a:cs typeface="+mn-cs"/>
        </a:defRPr>
      </a:lvl6pPr>
      <a:lvl7pPr marL="2489728">
        <a:defRPr>
          <a:latin typeface="+mn-lt"/>
          <a:ea typeface="+mn-ea"/>
          <a:cs typeface="+mn-cs"/>
        </a:defRPr>
      </a:lvl7pPr>
      <a:lvl8pPr marL="2904683">
        <a:defRPr>
          <a:latin typeface="+mn-lt"/>
          <a:ea typeface="+mn-ea"/>
          <a:cs typeface="+mn-cs"/>
        </a:defRPr>
      </a:lvl8pPr>
      <a:lvl9pPr marL="331963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4955">
        <a:defRPr>
          <a:latin typeface="+mn-lt"/>
          <a:ea typeface="+mn-ea"/>
          <a:cs typeface="+mn-cs"/>
        </a:defRPr>
      </a:lvl2pPr>
      <a:lvl3pPr marL="829909">
        <a:defRPr>
          <a:latin typeface="+mn-lt"/>
          <a:ea typeface="+mn-ea"/>
          <a:cs typeface="+mn-cs"/>
        </a:defRPr>
      </a:lvl3pPr>
      <a:lvl4pPr marL="1244864">
        <a:defRPr>
          <a:latin typeface="+mn-lt"/>
          <a:ea typeface="+mn-ea"/>
          <a:cs typeface="+mn-cs"/>
        </a:defRPr>
      </a:lvl4pPr>
      <a:lvl5pPr marL="1659819">
        <a:defRPr>
          <a:latin typeface="+mn-lt"/>
          <a:ea typeface="+mn-ea"/>
          <a:cs typeface="+mn-cs"/>
        </a:defRPr>
      </a:lvl5pPr>
      <a:lvl6pPr marL="2074774">
        <a:defRPr>
          <a:latin typeface="+mn-lt"/>
          <a:ea typeface="+mn-ea"/>
          <a:cs typeface="+mn-cs"/>
        </a:defRPr>
      </a:lvl6pPr>
      <a:lvl7pPr marL="2489728">
        <a:defRPr>
          <a:latin typeface="+mn-lt"/>
          <a:ea typeface="+mn-ea"/>
          <a:cs typeface="+mn-cs"/>
        </a:defRPr>
      </a:lvl7pPr>
      <a:lvl8pPr marL="2904683">
        <a:defRPr>
          <a:latin typeface="+mn-lt"/>
          <a:ea typeface="+mn-ea"/>
          <a:cs typeface="+mn-cs"/>
        </a:defRPr>
      </a:lvl8pPr>
      <a:lvl9pPr marL="3319638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1"/>
            <a:ext cx="12191999" cy="66323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49289" y="2253183"/>
            <a:ext cx="9293419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9269" y="1190625"/>
            <a:ext cx="11173459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9DB77-BEC0-42C0-BA7B-F175406CB8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21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.casarotti@emanuelecasarotti.it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manuelecasarotti.it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12.jpg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09.xml"/><Relationship Id="rId4" Type="http://schemas.openxmlformats.org/officeDocument/2006/relationships/image" Target="../media/image12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e.casarotti@emanuelecasarotti.it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manuelecasarotti.it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5" Type="http://schemas.openxmlformats.org/officeDocument/2006/relationships/image" Target="../media/image51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50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 EC modifica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209" y="366123"/>
            <a:ext cx="6404745" cy="155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26571" y="2326838"/>
            <a:ext cx="11242766" cy="2298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400"/>
              </a:spcBef>
              <a:spcAft>
                <a:spcPts val="1400"/>
              </a:spcAft>
            </a:pPr>
            <a:r>
              <a:rPr lang="it-IT" sz="4000" b="1" i="1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«Fatturazione elettronica: </a:t>
            </a:r>
            <a:endParaRPr lang="it-IT" sz="4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1400"/>
              </a:spcBef>
              <a:spcAft>
                <a:spcPts val="1400"/>
              </a:spcAft>
            </a:pPr>
            <a:r>
              <a:rPr lang="it-IT" sz="4000" b="1" i="1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che cos’è - come funziona – Le Ragioni e Le Soluzioni»</a:t>
            </a:r>
            <a:endParaRPr lang="it-IT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899954" y="3131629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tabLst>
                <a:tab pos="3060065" algn="ctr"/>
                <a:tab pos="6120130" algn="r"/>
                <a:tab pos="647700" algn="l"/>
              </a:tabLst>
            </a:pPr>
            <a:r>
              <a:rPr lang="it-IT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ctr">
              <a:spcAft>
                <a:spcPts val="0"/>
              </a:spcAft>
              <a:tabLst>
                <a:tab pos="3060065" algn="ctr"/>
                <a:tab pos="6120130" algn="r"/>
                <a:tab pos="647700" algn="l"/>
              </a:tabLst>
            </a:pPr>
            <a:r>
              <a:rPr lang="it-IT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it-IT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it-IT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 </a:t>
            </a:r>
            <a:r>
              <a:rPr lang="it-IT" b="1" spc="10" dirty="0" smtClean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 </a:t>
            </a:r>
            <a:endParaRPr lang="it-IT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800" dirty="0" smtClean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 </a:t>
            </a:r>
            <a:endParaRPr lang="it-IT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u="sng" spc="50" dirty="0" smtClean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Piazzetta Rocche Marchesane, 16 - 35040 Masi (PD)</a:t>
            </a:r>
            <a:endParaRPr lang="it-IT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800" spc="50" dirty="0" smtClean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 </a:t>
            </a:r>
            <a:endParaRPr lang="it-IT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pc="50" dirty="0" smtClean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Tel. 0425.597122 – Cell 347.9826675 - E-mail: </a:t>
            </a:r>
            <a:r>
              <a:rPr lang="it-IT" u="sng" spc="50" dirty="0" smtClean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hlinkClick r:id="rId3"/>
              </a:rPr>
              <a:t>e.casarotti@emanuelecasarotti.it</a:t>
            </a:r>
            <a:r>
              <a:rPr lang="it-IT" spc="50" dirty="0" smtClean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- </a:t>
            </a:r>
            <a:r>
              <a:rPr lang="it-IT" u="sng" spc="50" dirty="0" smtClean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hlinkClick r:id="rId4"/>
              </a:rPr>
              <a:t>www.emanuelecasarotti.it</a:t>
            </a:r>
            <a:endParaRPr lang="it-IT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6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3590" y="257048"/>
            <a:ext cx="23088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spc="-20" dirty="0"/>
              <a:t>L’ANTICIPO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847851" y="1079753"/>
            <a:ext cx="8498205" cy="1146468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2174875">
              <a:spcBef>
                <a:spcPts val="300"/>
              </a:spcBef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LA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LEGGE DI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BILANCIO</a:t>
            </a:r>
            <a:r>
              <a:rPr sz="2400" spc="-1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2018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744855" marR="739775" algn="ctr"/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Pubblicata sulla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Gazzetta Ufficiale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S.G. n.302</a:t>
            </a:r>
            <a:r>
              <a:rPr sz="2400" b="1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del  29/12/2017-</a:t>
            </a:r>
            <a:r>
              <a:rPr sz="2400" b="1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S.O.62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26438" y="2375662"/>
            <a:ext cx="8341359" cy="3879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Fermo restando quanto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previsto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al comma 916,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le  disposizioni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dei commi da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909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a 928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si applicano alle fatture 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emesse a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partire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dal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1º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luglio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2018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relative</a:t>
            </a:r>
            <a:r>
              <a:rPr sz="24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a: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299085" marR="644525" indent="-286385">
              <a:spcBef>
                <a:spcPts val="153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cessioni di benzina o di gasolio destinati ad essere 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utilizzati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come carburanti per</a:t>
            </a:r>
            <a:r>
              <a:rPr sz="2400" b="1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motori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5"/>
              </a:spcBef>
              <a:buFont typeface="Arial"/>
              <a:buChar char="•"/>
            </a:pPr>
            <a:endParaRPr sz="25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262890" indent="-342900"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prestazioni rese da soggetti subappaltatori e  subcontraenti della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filiera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delle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imprese nel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quadro</a:t>
            </a:r>
            <a:r>
              <a:rPr sz="2400" b="1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di  un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contratto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di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appalto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di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lavori, servizio forniture 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stipulato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con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un'amministrazione</a:t>
            </a:r>
            <a:r>
              <a:rPr sz="2400" b="1" spc="-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pubblica…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212" y="6254877"/>
            <a:ext cx="2206752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37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3591" y="257048"/>
            <a:ext cx="47123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SCHEDA</a:t>
            </a:r>
            <a:r>
              <a:rPr sz="3200" b="1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CARBURANTE</a:t>
            </a:r>
            <a:endParaRPr sz="3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06346" y="1268731"/>
            <a:ext cx="3979545" cy="1081065"/>
          </a:xfrm>
          <a:prstGeom prst="rect">
            <a:avLst/>
          </a:prstGeom>
          <a:ln w="25907">
            <a:solidFill>
              <a:srgbClr val="8B3836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1656080" marR="532765" indent="-1118870">
              <a:spcBef>
                <a:spcPts val="270"/>
              </a:spcBef>
            </a:pPr>
            <a:r>
              <a:rPr sz="3400" b="0" spc="-5" dirty="0">
                <a:solidFill>
                  <a:srgbClr val="2A9CF4"/>
                </a:solidFill>
              </a:rPr>
              <a:t>DETRAIBILI</a:t>
            </a:r>
            <a:r>
              <a:rPr sz="3400" b="0" dirty="0">
                <a:solidFill>
                  <a:srgbClr val="2A9CF4"/>
                </a:solidFill>
              </a:rPr>
              <a:t>T</a:t>
            </a:r>
            <a:r>
              <a:rPr sz="3400" b="0" spc="-5" dirty="0">
                <a:solidFill>
                  <a:srgbClr val="2A9CF4"/>
                </a:solidFill>
              </a:rPr>
              <a:t>À  </a:t>
            </a:r>
            <a:r>
              <a:rPr sz="3400" b="0" spc="-85" dirty="0">
                <a:solidFill>
                  <a:srgbClr val="2A9CF4"/>
                </a:solidFill>
              </a:rPr>
              <a:t>IVA</a:t>
            </a:r>
            <a:endParaRPr sz="3400"/>
          </a:p>
        </p:txBody>
      </p:sp>
      <p:sp>
        <p:nvSpPr>
          <p:cNvPr id="4" name="object 4"/>
          <p:cNvSpPr txBox="1"/>
          <p:nvPr/>
        </p:nvSpPr>
        <p:spPr>
          <a:xfrm>
            <a:off x="6313170" y="1268731"/>
            <a:ext cx="3832860" cy="1081065"/>
          </a:xfrm>
          <a:prstGeom prst="rect">
            <a:avLst/>
          </a:prstGeom>
          <a:solidFill>
            <a:srgbClr val="2A9CF4"/>
          </a:solidFill>
          <a:ln w="25907">
            <a:solidFill>
              <a:srgbClr val="8B3836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49325" marR="424180" indent="-520065">
              <a:spcBef>
                <a:spcPts val="270"/>
              </a:spcBef>
            </a:pPr>
            <a:r>
              <a:rPr sz="3400" spc="-5" dirty="0">
                <a:solidFill>
                  <a:srgbClr val="FFFFFF"/>
                </a:solidFill>
                <a:latin typeface="Arial"/>
                <a:cs typeface="Arial"/>
              </a:rPr>
              <a:t>DEDU</a:t>
            </a:r>
            <a:r>
              <a:rPr sz="3400" spc="-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400" spc="-5" dirty="0">
                <a:solidFill>
                  <a:srgbClr val="FFFFFF"/>
                </a:solidFill>
                <a:latin typeface="Arial"/>
                <a:cs typeface="Arial"/>
              </a:rPr>
              <a:t>IB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400" spc="-5" dirty="0">
                <a:solidFill>
                  <a:srgbClr val="FFFFFF"/>
                </a:solidFill>
                <a:latin typeface="Arial"/>
                <a:cs typeface="Arial"/>
              </a:rPr>
              <a:t>LITÀ  </a:t>
            </a:r>
            <a:r>
              <a:rPr sz="3400" spc="-15" dirty="0">
                <a:solidFill>
                  <a:srgbClr val="FFFFFF"/>
                </a:solidFill>
                <a:latin typeface="Arial"/>
                <a:cs typeface="Arial"/>
              </a:rPr>
              <a:t>REDDITO</a:t>
            </a:r>
            <a:endParaRPr sz="3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53205" y="2731770"/>
            <a:ext cx="868680" cy="1583690"/>
          </a:xfrm>
          <a:custGeom>
            <a:avLst/>
            <a:gdLst/>
            <a:ahLst/>
            <a:cxnLst/>
            <a:rect l="l" t="t" r="r" b="b"/>
            <a:pathLst>
              <a:path w="868680" h="1583689">
                <a:moveTo>
                  <a:pt x="868680" y="1149095"/>
                </a:moveTo>
                <a:lnTo>
                  <a:pt x="0" y="1149095"/>
                </a:lnTo>
                <a:lnTo>
                  <a:pt x="434339" y="1583435"/>
                </a:lnTo>
                <a:lnTo>
                  <a:pt x="868680" y="1149095"/>
                </a:lnTo>
                <a:close/>
              </a:path>
              <a:path w="868680" h="1583689">
                <a:moveTo>
                  <a:pt x="651510" y="0"/>
                </a:moveTo>
                <a:lnTo>
                  <a:pt x="217169" y="0"/>
                </a:lnTo>
                <a:lnTo>
                  <a:pt x="217169" y="1149095"/>
                </a:lnTo>
                <a:lnTo>
                  <a:pt x="651510" y="1149095"/>
                </a:lnTo>
                <a:lnTo>
                  <a:pt x="651510" y="0"/>
                </a:lnTo>
                <a:close/>
              </a:path>
            </a:pathLst>
          </a:custGeom>
          <a:solidFill>
            <a:srgbClr val="2A9CF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53205" y="2731770"/>
            <a:ext cx="868680" cy="1583690"/>
          </a:xfrm>
          <a:custGeom>
            <a:avLst/>
            <a:gdLst/>
            <a:ahLst/>
            <a:cxnLst/>
            <a:rect l="l" t="t" r="r" b="b"/>
            <a:pathLst>
              <a:path w="868680" h="1583689">
                <a:moveTo>
                  <a:pt x="0" y="1149095"/>
                </a:moveTo>
                <a:lnTo>
                  <a:pt x="217169" y="1149095"/>
                </a:lnTo>
                <a:lnTo>
                  <a:pt x="217169" y="0"/>
                </a:lnTo>
                <a:lnTo>
                  <a:pt x="651510" y="0"/>
                </a:lnTo>
                <a:lnTo>
                  <a:pt x="651510" y="1149095"/>
                </a:lnTo>
                <a:lnTo>
                  <a:pt x="868680" y="1149095"/>
                </a:lnTo>
                <a:lnTo>
                  <a:pt x="434339" y="1583435"/>
                </a:lnTo>
                <a:lnTo>
                  <a:pt x="0" y="1149095"/>
                </a:lnTo>
                <a:close/>
              </a:path>
            </a:pathLst>
          </a:custGeom>
          <a:ln w="25908">
            <a:solidFill>
              <a:srgbClr val="2A9CF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7860029" y="2731770"/>
            <a:ext cx="868680" cy="1583690"/>
          </a:xfrm>
          <a:custGeom>
            <a:avLst/>
            <a:gdLst/>
            <a:ahLst/>
            <a:cxnLst/>
            <a:rect l="l" t="t" r="r" b="b"/>
            <a:pathLst>
              <a:path w="868679" h="1583689">
                <a:moveTo>
                  <a:pt x="868679" y="1149095"/>
                </a:moveTo>
                <a:lnTo>
                  <a:pt x="0" y="1149095"/>
                </a:lnTo>
                <a:lnTo>
                  <a:pt x="434340" y="1583435"/>
                </a:lnTo>
                <a:lnTo>
                  <a:pt x="868679" y="1149095"/>
                </a:lnTo>
                <a:close/>
              </a:path>
              <a:path w="868679" h="1583689">
                <a:moveTo>
                  <a:pt x="651510" y="0"/>
                </a:moveTo>
                <a:lnTo>
                  <a:pt x="217170" y="0"/>
                </a:lnTo>
                <a:lnTo>
                  <a:pt x="217170" y="1149095"/>
                </a:lnTo>
                <a:lnTo>
                  <a:pt x="651510" y="1149095"/>
                </a:lnTo>
                <a:lnTo>
                  <a:pt x="651510" y="0"/>
                </a:lnTo>
                <a:close/>
              </a:path>
            </a:pathLst>
          </a:custGeom>
          <a:solidFill>
            <a:srgbClr val="2A9CF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7860029" y="2731770"/>
            <a:ext cx="868680" cy="1583690"/>
          </a:xfrm>
          <a:custGeom>
            <a:avLst/>
            <a:gdLst/>
            <a:ahLst/>
            <a:cxnLst/>
            <a:rect l="l" t="t" r="r" b="b"/>
            <a:pathLst>
              <a:path w="868679" h="1583689">
                <a:moveTo>
                  <a:pt x="0" y="1149095"/>
                </a:moveTo>
                <a:lnTo>
                  <a:pt x="217170" y="1149095"/>
                </a:lnTo>
                <a:lnTo>
                  <a:pt x="217170" y="0"/>
                </a:lnTo>
                <a:lnTo>
                  <a:pt x="651510" y="0"/>
                </a:lnTo>
                <a:lnTo>
                  <a:pt x="651510" y="1149095"/>
                </a:lnTo>
                <a:lnTo>
                  <a:pt x="868679" y="1149095"/>
                </a:lnTo>
                <a:lnTo>
                  <a:pt x="434340" y="1583435"/>
                </a:lnTo>
                <a:lnTo>
                  <a:pt x="0" y="1149095"/>
                </a:lnTo>
                <a:close/>
              </a:path>
            </a:pathLst>
          </a:custGeom>
          <a:ln w="25908">
            <a:solidFill>
              <a:srgbClr val="2A9CF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06345" y="4790695"/>
            <a:ext cx="4000500" cy="1754505"/>
          </a:xfrm>
          <a:prstGeom prst="rect">
            <a:avLst/>
          </a:prstGeom>
          <a:solidFill>
            <a:srgbClr val="2A9CF4"/>
          </a:solidFill>
          <a:ln w="25907">
            <a:solidFill>
              <a:srgbClr val="8B3836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148590" marR="144780" indent="24765" algn="ctr">
              <a:spcBef>
                <a:spcPts val="265"/>
              </a:spcBef>
            </a:pPr>
            <a:r>
              <a:rPr sz="3600" spc="-70" dirty="0">
                <a:solidFill>
                  <a:srgbClr val="FFFFFF"/>
                </a:solidFill>
                <a:latin typeface="Arial"/>
                <a:cs typeface="Arial"/>
              </a:rPr>
              <a:t>FATTURA 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ELETTRONICA  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DAL 1°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GEN</a:t>
            </a:r>
            <a:r>
              <a:rPr sz="36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endParaRPr sz="3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13170" y="4790695"/>
            <a:ext cx="3832860" cy="1141979"/>
          </a:xfrm>
          <a:prstGeom prst="rect">
            <a:avLst/>
          </a:prstGeom>
          <a:ln w="25907">
            <a:solidFill>
              <a:srgbClr val="8B3836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615315" marR="466725" indent="-139065">
              <a:spcBef>
                <a:spcPts val="265"/>
              </a:spcBef>
            </a:pPr>
            <a:r>
              <a:rPr sz="3600" spc="-265" dirty="0">
                <a:solidFill>
                  <a:srgbClr val="2A9CF4"/>
                </a:solidFill>
                <a:latin typeface="Arial"/>
                <a:cs typeface="Arial"/>
              </a:rPr>
              <a:t>P</a:t>
            </a:r>
            <a:r>
              <a:rPr sz="3600" dirty="0">
                <a:solidFill>
                  <a:srgbClr val="2A9CF4"/>
                </a:solidFill>
                <a:latin typeface="Arial"/>
                <a:cs typeface="Arial"/>
              </a:rPr>
              <a:t>AGAME</a:t>
            </a:r>
            <a:r>
              <a:rPr sz="3600" spc="5" dirty="0">
                <a:solidFill>
                  <a:srgbClr val="2A9CF4"/>
                </a:solidFill>
                <a:latin typeface="Arial"/>
                <a:cs typeface="Arial"/>
              </a:rPr>
              <a:t>N</a:t>
            </a:r>
            <a:r>
              <a:rPr sz="3600" spc="-65" dirty="0">
                <a:solidFill>
                  <a:srgbClr val="2A9CF4"/>
                </a:solidFill>
                <a:latin typeface="Arial"/>
                <a:cs typeface="Arial"/>
              </a:rPr>
              <a:t>T</a:t>
            </a:r>
            <a:r>
              <a:rPr sz="3600" dirty="0">
                <a:solidFill>
                  <a:srgbClr val="2A9CF4"/>
                </a:solidFill>
                <a:latin typeface="Arial"/>
                <a:cs typeface="Arial"/>
              </a:rPr>
              <a:t>O  </a:t>
            </a:r>
            <a:r>
              <a:rPr sz="3600" spc="-35" dirty="0">
                <a:solidFill>
                  <a:srgbClr val="2A9CF4"/>
                </a:solidFill>
                <a:latin typeface="Arial"/>
                <a:cs typeface="Arial"/>
              </a:rPr>
              <a:t>TRACCIATO</a:t>
            </a:r>
            <a:endParaRPr sz="3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65797" y="4344416"/>
            <a:ext cx="3117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DAL </a:t>
            </a:r>
            <a:r>
              <a:rPr sz="2400" b="1" spc="175" dirty="0">
                <a:solidFill>
                  <a:prstClr val="black"/>
                </a:solidFill>
                <a:latin typeface="Arial"/>
                <a:cs typeface="Arial"/>
              </a:rPr>
              <a:t>1°LUGLIO</a:t>
            </a:r>
            <a:r>
              <a:rPr sz="2400" b="1" spc="-8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prstClr val="black"/>
                </a:solidFill>
                <a:latin typeface="Arial"/>
                <a:cs typeface="Arial"/>
              </a:rPr>
              <a:t>2018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670" y="6280024"/>
            <a:ext cx="2206752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87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3590" y="257048"/>
            <a:ext cx="32296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dirty="0"/>
              <a:t>IL</a:t>
            </a:r>
            <a:r>
              <a:rPr sz="3200" spc="-110" dirty="0"/>
              <a:t> </a:t>
            </a:r>
            <a:r>
              <a:rPr sz="3200" spc="-55" dirty="0"/>
              <a:t>SUBAPPALTO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127629" y="1125764"/>
            <a:ext cx="5899785" cy="101028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algn="ctr">
              <a:spcBef>
                <a:spcPts val="855"/>
              </a:spcBef>
            </a:pPr>
            <a:r>
              <a:rPr sz="2600" dirty="0">
                <a:solidFill>
                  <a:srgbClr val="2A9CF4"/>
                </a:solidFill>
                <a:latin typeface="Arial"/>
                <a:cs typeface="Arial"/>
              </a:rPr>
              <a:t>OBBLIGO DI </a:t>
            </a:r>
            <a:r>
              <a:rPr sz="2600" spc="-45" dirty="0">
                <a:solidFill>
                  <a:srgbClr val="2A9CF4"/>
                </a:solidFill>
                <a:latin typeface="Arial"/>
                <a:cs typeface="Arial"/>
              </a:rPr>
              <a:t>FATTURA</a:t>
            </a:r>
            <a:r>
              <a:rPr sz="2600" spc="-215" dirty="0">
                <a:solidFill>
                  <a:srgbClr val="2A9CF4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2A9CF4"/>
                </a:solidFill>
                <a:latin typeface="Arial"/>
                <a:cs typeface="Arial"/>
              </a:rPr>
              <a:t>ELETTRONICA</a:t>
            </a:r>
            <a:endParaRPr sz="2600">
              <a:solidFill>
                <a:prstClr val="black"/>
              </a:solidFill>
              <a:latin typeface="Arial"/>
              <a:cs typeface="Arial"/>
            </a:endParaRPr>
          </a:p>
          <a:p>
            <a:pPr marR="25400" algn="ctr">
              <a:spcBef>
                <a:spcPts val="755"/>
              </a:spcBef>
            </a:pPr>
            <a:r>
              <a:rPr sz="2600" b="1" spc="-40" dirty="0">
                <a:solidFill>
                  <a:srgbClr val="2A9CF4"/>
                </a:solidFill>
                <a:latin typeface="Arial"/>
                <a:cs typeface="Arial"/>
              </a:rPr>
              <a:t>SUBAPPALTO</a:t>
            </a:r>
            <a:endParaRPr sz="2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63852" y="2276855"/>
            <a:ext cx="8425180" cy="437940"/>
          </a:xfrm>
          <a:prstGeom prst="rect">
            <a:avLst/>
          </a:prstGeom>
          <a:solidFill>
            <a:srgbClr val="2A9CF4"/>
          </a:solidFill>
        </p:spPr>
        <p:txBody>
          <a:bodyPr vert="horz" wrap="square" lIns="0" tIns="37465" rIns="0" bIns="0" rtlCol="0">
            <a:spAutoFit/>
          </a:bodyPr>
          <a:lstStyle/>
          <a:p>
            <a:pPr marL="2294255">
              <a:spcBef>
                <a:spcPts val="295"/>
              </a:spcBef>
            </a:pPr>
            <a:r>
              <a:rPr sz="2600" b="1" spc="-95" dirty="0">
                <a:solidFill>
                  <a:srgbClr val="FFFFFF"/>
                </a:solidFill>
                <a:latin typeface="Arial"/>
                <a:cs typeface="Arial"/>
              </a:rPr>
              <a:t>PA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– IMPRESA = FE</a:t>
            </a:r>
            <a:r>
              <a:rPr sz="26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B2A</a:t>
            </a:r>
            <a:endParaRPr sz="2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39561" y="2852166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647700" h="647700">
                <a:moveTo>
                  <a:pt x="647700" y="323850"/>
                </a:moveTo>
                <a:lnTo>
                  <a:pt x="0" y="323850"/>
                </a:lnTo>
                <a:lnTo>
                  <a:pt x="323850" y="647700"/>
                </a:lnTo>
                <a:lnTo>
                  <a:pt x="647700" y="323850"/>
                </a:lnTo>
                <a:close/>
              </a:path>
              <a:path w="647700" h="647700">
                <a:moveTo>
                  <a:pt x="485775" y="0"/>
                </a:moveTo>
                <a:lnTo>
                  <a:pt x="161925" y="0"/>
                </a:lnTo>
                <a:lnTo>
                  <a:pt x="161925" y="323850"/>
                </a:lnTo>
                <a:lnTo>
                  <a:pt x="485775" y="323850"/>
                </a:lnTo>
                <a:lnTo>
                  <a:pt x="485775" y="0"/>
                </a:lnTo>
                <a:close/>
              </a:path>
            </a:pathLst>
          </a:custGeom>
          <a:solidFill>
            <a:srgbClr val="2A9CF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39561" y="2852166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647700" h="647700">
                <a:moveTo>
                  <a:pt x="0" y="323850"/>
                </a:moveTo>
                <a:lnTo>
                  <a:pt x="161925" y="323850"/>
                </a:lnTo>
                <a:lnTo>
                  <a:pt x="161925" y="0"/>
                </a:lnTo>
                <a:lnTo>
                  <a:pt x="485775" y="0"/>
                </a:lnTo>
                <a:lnTo>
                  <a:pt x="485775" y="323850"/>
                </a:lnTo>
                <a:lnTo>
                  <a:pt x="647700" y="323850"/>
                </a:lnTo>
                <a:lnTo>
                  <a:pt x="323850" y="647700"/>
                </a:lnTo>
                <a:lnTo>
                  <a:pt x="0" y="32385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70321" y="3648667"/>
            <a:ext cx="1410970" cy="369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75"/>
              </a:lnSpc>
            </a:pPr>
            <a:r>
              <a:rPr sz="2600" dirty="0">
                <a:solidFill>
                  <a:srgbClr val="2A9CF4"/>
                </a:solidFill>
                <a:latin typeface="Arial"/>
                <a:cs typeface="Arial"/>
              </a:rPr>
              <a:t>INO</a:t>
            </a:r>
            <a:r>
              <a:rPr sz="2600" spc="-185" dirty="0">
                <a:solidFill>
                  <a:srgbClr val="2A9CF4"/>
                </a:solidFill>
                <a:latin typeface="Arial"/>
                <a:cs typeface="Arial"/>
              </a:rPr>
              <a:t>L</a:t>
            </a:r>
            <a:r>
              <a:rPr sz="2600" dirty="0">
                <a:solidFill>
                  <a:srgbClr val="2A9CF4"/>
                </a:solidFill>
                <a:latin typeface="Arial"/>
                <a:cs typeface="Arial"/>
              </a:rPr>
              <a:t>T</a:t>
            </a:r>
            <a:r>
              <a:rPr sz="2600" spc="5" dirty="0">
                <a:solidFill>
                  <a:srgbClr val="2A9CF4"/>
                </a:solidFill>
                <a:latin typeface="Arial"/>
                <a:cs typeface="Arial"/>
              </a:rPr>
              <a:t>R</a:t>
            </a:r>
            <a:r>
              <a:rPr sz="2600" dirty="0">
                <a:solidFill>
                  <a:srgbClr val="2A9CF4"/>
                </a:solidFill>
                <a:latin typeface="Arial"/>
                <a:cs typeface="Arial"/>
              </a:rPr>
              <a:t>E</a:t>
            </a:r>
            <a:endParaRPr sz="2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63852" y="3579876"/>
            <a:ext cx="8425180" cy="437940"/>
          </a:xfrm>
          <a:prstGeom prst="rect">
            <a:avLst/>
          </a:prstGeom>
          <a:solidFill>
            <a:srgbClr val="2A9CF4"/>
          </a:solidFill>
        </p:spPr>
        <p:txBody>
          <a:bodyPr vert="horz" wrap="square" lIns="0" tIns="37465" rIns="0" bIns="0" rtlCol="0">
            <a:spAutoFit/>
          </a:bodyPr>
          <a:lstStyle/>
          <a:p>
            <a:pPr marL="1431290">
              <a:spcBef>
                <a:spcPts val="295"/>
              </a:spcBef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IMPRESA - </a:t>
            </a:r>
            <a:r>
              <a:rPr sz="2600" b="1" spc="-45" dirty="0">
                <a:solidFill>
                  <a:srgbClr val="FFFFFF"/>
                </a:solidFill>
                <a:latin typeface="Arial"/>
                <a:cs typeface="Arial"/>
              </a:rPr>
              <a:t>SUBAPPALTO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= FE</a:t>
            </a:r>
            <a:r>
              <a:rPr sz="26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B2B</a:t>
            </a:r>
            <a:endParaRPr sz="2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63852" y="4152900"/>
            <a:ext cx="8409940" cy="438582"/>
          </a:xfrm>
          <a:prstGeom prst="rect">
            <a:avLst/>
          </a:prstGeom>
          <a:solidFill>
            <a:srgbClr val="2A9CF4"/>
          </a:solidFill>
        </p:spPr>
        <p:txBody>
          <a:bodyPr vert="horz" wrap="square" lIns="0" tIns="38100" rIns="0" bIns="0" rtlCol="0">
            <a:spAutoFit/>
          </a:bodyPr>
          <a:lstStyle/>
          <a:p>
            <a:pPr marL="784860">
              <a:spcBef>
                <a:spcPts val="300"/>
              </a:spcBef>
            </a:pPr>
            <a:r>
              <a:rPr sz="2600" b="1" spc="-40" dirty="0">
                <a:solidFill>
                  <a:srgbClr val="FFFFFF"/>
                </a:solidFill>
                <a:latin typeface="Arial"/>
                <a:cs typeface="Arial"/>
              </a:rPr>
              <a:t>SUBAPPALTO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2600" b="1" spc="-45" dirty="0">
                <a:solidFill>
                  <a:srgbClr val="FFFFFF"/>
                </a:solidFill>
                <a:latin typeface="Arial"/>
                <a:cs typeface="Arial"/>
              </a:rPr>
              <a:t>SUBAPPALTO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(N) = FE</a:t>
            </a:r>
            <a:r>
              <a:rPr sz="2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B2B</a:t>
            </a:r>
            <a:endParaRPr sz="2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63852" y="5224272"/>
            <a:ext cx="8409940" cy="439223"/>
          </a:xfrm>
          <a:prstGeom prst="rect">
            <a:avLst/>
          </a:prstGeom>
          <a:solidFill>
            <a:srgbClr val="2A9CF4"/>
          </a:solidFill>
        </p:spPr>
        <p:txBody>
          <a:bodyPr vert="horz" wrap="square" lIns="0" tIns="38735" rIns="0" bIns="0" rtlCol="0">
            <a:spAutoFit/>
          </a:bodyPr>
          <a:lstStyle/>
          <a:p>
            <a:pPr marL="372110">
              <a:spcBef>
                <a:spcPts val="305"/>
              </a:spcBef>
            </a:pPr>
            <a:r>
              <a:rPr sz="2600" b="1" spc="-25" dirty="0">
                <a:solidFill>
                  <a:srgbClr val="FFFFFF"/>
                </a:solidFill>
                <a:latin typeface="Arial"/>
                <a:cs typeface="Arial"/>
              </a:rPr>
              <a:t>INDICATE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IN FE CIG E CUP PER</a:t>
            </a:r>
            <a:r>
              <a:rPr sz="26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TRACCIABILITÀ</a:t>
            </a:r>
            <a:endParaRPr sz="260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338" y="6159573"/>
            <a:ext cx="2206752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969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5706" y="512678"/>
            <a:ext cx="6254611" cy="458556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pc="68" dirty="0"/>
              <a:t>OBBLIGO </a:t>
            </a:r>
            <a:r>
              <a:rPr spc="-9" dirty="0"/>
              <a:t>FATTURA</a:t>
            </a:r>
            <a:r>
              <a:rPr spc="-272" dirty="0"/>
              <a:t> </a:t>
            </a:r>
            <a:r>
              <a:rPr spc="27" dirty="0"/>
              <a:t>ELETTRONICA</a:t>
            </a:r>
          </a:p>
        </p:txBody>
      </p:sp>
      <p:sp>
        <p:nvSpPr>
          <p:cNvPr id="3" name="object 3"/>
          <p:cNvSpPr/>
          <p:nvPr/>
        </p:nvSpPr>
        <p:spPr>
          <a:xfrm>
            <a:off x="2621019" y="3744122"/>
            <a:ext cx="7081605" cy="807975"/>
          </a:xfrm>
          <a:custGeom>
            <a:avLst/>
            <a:gdLst/>
            <a:ahLst/>
            <a:cxnLst/>
            <a:rect l="l" t="t" r="r" b="b"/>
            <a:pathLst>
              <a:path w="7802880" h="890270">
                <a:moveTo>
                  <a:pt x="7802877" y="883920"/>
                </a:moveTo>
                <a:lnTo>
                  <a:pt x="7802877" y="6096"/>
                </a:lnTo>
                <a:lnTo>
                  <a:pt x="7796781" y="0"/>
                </a:lnTo>
                <a:lnTo>
                  <a:pt x="6096" y="0"/>
                </a:lnTo>
                <a:lnTo>
                  <a:pt x="0" y="6096"/>
                </a:lnTo>
                <a:lnTo>
                  <a:pt x="0" y="883920"/>
                </a:lnTo>
                <a:lnTo>
                  <a:pt x="6096" y="890016"/>
                </a:lnTo>
                <a:lnTo>
                  <a:pt x="12188" y="890016"/>
                </a:lnTo>
                <a:lnTo>
                  <a:pt x="12188" y="25908"/>
                </a:lnTo>
                <a:lnTo>
                  <a:pt x="25904" y="13716"/>
                </a:lnTo>
                <a:lnTo>
                  <a:pt x="25904" y="25908"/>
                </a:lnTo>
                <a:lnTo>
                  <a:pt x="7776969" y="25908"/>
                </a:lnTo>
                <a:lnTo>
                  <a:pt x="7776969" y="13716"/>
                </a:lnTo>
                <a:lnTo>
                  <a:pt x="7789161" y="25908"/>
                </a:lnTo>
                <a:lnTo>
                  <a:pt x="7789161" y="890016"/>
                </a:lnTo>
                <a:lnTo>
                  <a:pt x="7796781" y="890016"/>
                </a:lnTo>
                <a:lnTo>
                  <a:pt x="7802877" y="883920"/>
                </a:lnTo>
                <a:close/>
              </a:path>
              <a:path w="7802880" h="890270">
                <a:moveTo>
                  <a:pt x="25904" y="25908"/>
                </a:moveTo>
                <a:lnTo>
                  <a:pt x="25904" y="13716"/>
                </a:lnTo>
                <a:lnTo>
                  <a:pt x="12188" y="25908"/>
                </a:lnTo>
                <a:lnTo>
                  <a:pt x="25904" y="25908"/>
                </a:lnTo>
                <a:close/>
              </a:path>
              <a:path w="7802880" h="890270">
                <a:moveTo>
                  <a:pt x="25904" y="864108"/>
                </a:moveTo>
                <a:lnTo>
                  <a:pt x="25904" y="25908"/>
                </a:lnTo>
                <a:lnTo>
                  <a:pt x="12188" y="25908"/>
                </a:lnTo>
                <a:lnTo>
                  <a:pt x="12188" y="864108"/>
                </a:lnTo>
                <a:lnTo>
                  <a:pt x="25904" y="864108"/>
                </a:lnTo>
                <a:close/>
              </a:path>
              <a:path w="7802880" h="890270">
                <a:moveTo>
                  <a:pt x="7789161" y="864108"/>
                </a:moveTo>
                <a:lnTo>
                  <a:pt x="12188" y="864108"/>
                </a:lnTo>
                <a:lnTo>
                  <a:pt x="25904" y="877824"/>
                </a:lnTo>
                <a:lnTo>
                  <a:pt x="25904" y="890016"/>
                </a:lnTo>
                <a:lnTo>
                  <a:pt x="7776969" y="890016"/>
                </a:lnTo>
                <a:lnTo>
                  <a:pt x="7776969" y="877824"/>
                </a:lnTo>
                <a:lnTo>
                  <a:pt x="7789161" y="864108"/>
                </a:lnTo>
                <a:close/>
              </a:path>
              <a:path w="7802880" h="890270">
                <a:moveTo>
                  <a:pt x="25904" y="890016"/>
                </a:moveTo>
                <a:lnTo>
                  <a:pt x="25904" y="877824"/>
                </a:lnTo>
                <a:lnTo>
                  <a:pt x="12188" y="864108"/>
                </a:lnTo>
                <a:lnTo>
                  <a:pt x="12188" y="890016"/>
                </a:lnTo>
                <a:lnTo>
                  <a:pt x="25904" y="890016"/>
                </a:lnTo>
                <a:close/>
              </a:path>
              <a:path w="7802880" h="890270">
                <a:moveTo>
                  <a:pt x="7789161" y="25908"/>
                </a:moveTo>
                <a:lnTo>
                  <a:pt x="7776969" y="13716"/>
                </a:lnTo>
                <a:lnTo>
                  <a:pt x="7776969" y="25908"/>
                </a:lnTo>
                <a:lnTo>
                  <a:pt x="7789161" y="25908"/>
                </a:lnTo>
                <a:close/>
              </a:path>
              <a:path w="7802880" h="890270">
                <a:moveTo>
                  <a:pt x="7789161" y="864108"/>
                </a:moveTo>
                <a:lnTo>
                  <a:pt x="7789161" y="25908"/>
                </a:lnTo>
                <a:lnTo>
                  <a:pt x="7776969" y="25908"/>
                </a:lnTo>
                <a:lnTo>
                  <a:pt x="7776969" y="864108"/>
                </a:lnTo>
                <a:lnTo>
                  <a:pt x="7789161" y="864108"/>
                </a:lnTo>
                <a:close/>
              </a:path>
              <a:path w="7802880" h="890270">
                <a:moveTo>
                  <a:pt x="7789161" y="890016"/>
                </a:moveTo>
                <a:lnTo>
                  <a:pt x="7789161" y="864108"/>
                </a:lnTo>
                <a:lnTo>
                  <a:pt x="7776969" y="877824"/>
                </a:lnTo>
                <a:lnTo>
                  <a:pt x="7776969" y="890016"/>
                </a:lnTo>
                <a:lnTo>
                  <a:pt x="7789161" y="890016"/>
                </a:lnTo>
                <a:close/>
              </a:path>
            </a:pathLst>
          </a:custGeom>
          <a:solidFill>
            <a:srgbClr val="375D89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86674" y="3797601"/>
            <a:ext cx="6147995" cy="681950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marR="4611" indent="285858">
              <a:spcBef>
                <a:spcPts val="91"/>
              </a:spcBef>
            </a:pPr>
            <a:r>
              <a:rPr sz="2178" spc="-9" dirty="0">
                <a:solidFill>
                  <a:prstClr val="black"/>
                </a:solidFill>
                <a:latin typeface="Arial"/>
                <a:cs typeface="Arial"/>
              </a:rPr>
              <a:t>CESSIONE </a:t>
            </a:r>
            <a:r>
              <a:rPr sz="2178" spc="-5" dirty="0">
                <a:solidFill>
                  <a:prstClr val="black"/>
                </a:solidFill>
                <a:latin typeface="Arial"/>
                <a:cs typeface="Arial"/>
              </a:rPr>
              <a:t>DI </a:t>
            </a:r>
            <a:r>
              <a:rPr sz="2178" spc="23" dirty="0">
                <a:solidFill>
                  <a:prstClr val="black"/>
                </a:solidFill>
                <a:latin typeface="Arial"/>
                <a:cs typeface="Arial"/>
              </a:rPr>
              <a:t>BENI </a:t>
            </a:r>
            <a:r>
              <a:rPr sz="2178" spc="-5" dirty="0">
                <a:solidFill>
                  <a:prstClr val="black"/>
                </a:solidFill>
                <a:latin typeface="Arial"/>
                <a:cs typeface="Arial"/>
              </a:rPr>
              <a:t>– </a:t>
            </a:r>
            <a:r>
              <a:rPr sz="2178" spc="-36" dirty="0">
                <a:solidFill>
                  <a:prstClr val="black"/>
                </a:solidFill>
                <a:latin typeface="Arial"/>
                <a:cs typeface="Arial"/>
              </a:rPr>
              <a:t>ART. </a:t>
            </a:r>
            <a:r>
              <a:rPr sz="2178" spc="-5" dirty="0">
                <a:solidFill>
                  <a:prstClr val="black"/>
                </a:solidFill>
                <a:latin typeface="Arial"/>
                <a:cs typeface="Arial"/>
              </a:rPr>
              <a:t>2 </a:t>
            </a:r>
            <a:r>
              <a:rPr sz="2178" spc="-9" dirty="0">
                <a:solidFill>
                  <a:prstClr val="black"/>
                </a:solidFill>
                <a:latin typeface="Arial"/>
                <a:cs typeface="Arial"/>
              </a:rPr>
              <a:t>DPR 633/1972  PRESTAZIONE </a:t>
            </a:r>
            <a:r>
              <a:rPr sz="2178" spc="-14" dirty="0">
                <a:solidFill>
                  <a:prstClr val="black"/>
                </a:solidFill>
                <a:latin typeface="Arial"/>
                <a:cs typeface="Arial"/>
              </a:rPr>
              <a:t>SERVIZI </a:t>
            </a:r>
            <a:r>
              <a:rPr sz="2178" spc="-5" dirty="0">
                <a:solidFill>
                  <a:prstClr val="black"/>
                </a:solidFill>
                <a:latin typeface="Arial"/>
                <a:cs typeface="Arial"/>
              </a:rPr>
              <a:t>– </a:t>
            </a:r>
            <a:r>
              <a:rPr sz="2178" spc="-36" dirty="0">
                <a:solidFill>
                  <a:prstClr val="black"/>
                </a:solidFill>
                <a:latin typeface="Arial"/>
                <a:cs typeface="Arial"/>
              </a:rPr>
              <a:t>ART. </a:t>
            </a:r>
            <a:r>
              <a:rPr sz="2178" spc="-5" dirty="0">
                <a:solidFill>
                  <a:prstClr val="black"/>
                </a:solidFill>
                <a:latin typeface="Arial"/>
                <a:cs typeface="Arial"/>
              </a:rPr>
              <a:t>3 </a:t>
            </a:r>
            <a:r>
              <a:rPr sz="2178" spc="-9" dirty="0">
                <a:solidFill>
                  <a:prstClr val="black"/>
                </a:solidFill>
                <a:latin typeface="Arial"/>
                <a:cs typeface="Arial"/>
              </a:rPr>
              <a:t>DPR</a:t>
            </a:r>
            <a:r>
              <a:rPr sz="2178" spc="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178" spc="-9" dirty="0">
                <a:solidFill>
                  <a:prstClr val="black"/>
                </a:solidFill>
                <a:latin typeface="Arial"/>
                <a:cs typeface="Arial"/>
              </a:rPr>
              <a:t>633/1972</a:t>
            </a:r>
            <a:endParaRPr sz="217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30422" y="4735824"/>
            <a:ext cx="272591" cy="261641"/>
          </a:xfrm>
          <a:custGeom>
            <a:avLst/>
            <a:gdLst/>
            <a:ahLst/>
            <a:cxnLst/>
            <a:rect l="l" t="t" r="r" b="b"/>
            <a:pathLst>
              <a:path w="300354" h="288289">
                <a:moveTo>
                  <a:pt x="300228" y="144780"/>
                </a:moveTo>
                <a:lnTo>
                  <a:pt x="225552" y="144780"/>
                </a:lnTo>
                <a:lnTo>
                  <a:pt x="225552" y="0"/>
                </a:lnTo>
                <a:lnTo>
                  <a:pt x="74676" y="0"/>
                </a:lnTo>
                <a:lnTo>
                  <a:pt x="74676" y="144780"/>
                </a:lnTo>
                <a:lnTo>
                  <a:pt x="0" y="144780"/>
                </a:lnTo>
                <a:lnTo>
                  <a:pt x="149352" y="288036"/>
                </a:lnTo>
                <a:lnTo>
                  <a:pt x="300228" y="144780"/>
                </a:lnTo>
                <a:close/>
              </a:path>
            </a:pathLst>
          </a:custGeom>
          <a:solidFill>
            <a:srgbClr val="2496ED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02759" y="4724759"/>
            <a:ext cx="327916" cy="289304"/>
          </a:xfrm>
          <a:custGeom>
            <a:avLst/>
            <a:gdLst/>
            <a:ahLst/>
            <a:cxnLst/>
            <a:rect l="l" t="t" r="r" b="b"/>
            <a:pathLst>
              <a:path w="361314" h="318770">
                <a:moveTo>
                  <a:pt x="105156" y="144780"/>
                </a:moveTo>
                <a:lnTo>
                  <a:pt x="0" y="144780"/>
                </a:lnTo>
                <a:lnTo>
                  <a:pt x="30480" y="174226"/>
                </a:lnTo>
                <a:lnTo>
                  <a:pt x="30480" y="169164"/>
                </a:lnTo>
                <a:lnTo>
                  <a:pt x="39624" y="147828"/>
                </a:lnTo>
                <a:lnTo>
                  <a:pt x="61867" y="169164"/>
                </a:lnTo>
                <a:lnTo>
                  <a:pt x="92964" y="169164"/>
                </a:lnTo>
                <a:lnTo>
                  <a:pt x="92964" y="156972"/>
                </a:lnTo>
                <a:lnTo>
                  <a:pt x="105156" y="144780"/>
                </a:lnTo>
                <a:close/>
              </a:path>
              <a:path w="361314" h="318770">
                <a:moveTo>
                  <a:pt x="61867" y="169164"/>
                </a:moveTo>
                <a:lnTo>
                  <a:pt x="39624" y="147828"/>
                </a:lnTo>
                <a:lnTo>
                  <a:pt x="30480" y="169164"/>
                </a:lnTo>
                <a:lnTo>
                  <a:pt x="61867" y="169164"/>
                </a:lnTo>
                <a:close/>
              </a:path>
              <a:path w="361314" h="318770">
                <a:moveTo>
                  <a:pt x="180594" y="283044"/>
                </a:moveTo>
                <a:lnTo>
                  <a:pt x="61867" y="169164"/>
                </a:lnTo>
                <a:lnTo>
                  <a:pt x="30480" y="169164"/>
                </a:lnTo>
                <a:lnTo>
                  <a:pt x="30480" y="174226"/>
                </a:lnTo>
                <a:lnTo>
                  <a:pt x="172212" y="311154"/>
                </a:lnTo>
                <a:lnTo>
                  <a:pt x="172212" y="291084"/>
                </a:lnTo>
                <a:lnTo>
                  <a:pt x="180594" y="283044"/>
                </a:lnTo>
                <a:close/>
              </a:path>
              <a:path w="361314" h="318770">
                <a:moveTo>
                  <a:pt x="268224" y="144780"/>
                </a:moveTo>
                <a:lnTo>
                  <a:pt x="268224" y="0"/>
                </a:lnTo>
                <a:lnTo>
                  <a:pt x="92964" y="0"/>
                </a:lnTo>
                <a:lnTo>
                  <a:pt x="92964" y="144780"/>
                </a:lnTo>
                <a:lnTo>
                  <a:pt x="105156" y="144780"/>
                </a:lnTo>
                <a:lnTo>
                  <a:pt x="105156" y="25908"/>
                </a:lnTo>
                <a:lnTo>
                  <a:pt x="118872" y="12192"/>
                </a:lnTo>
                <a:lnTo>
                  <a:pt x="118872" y="25908"/>
                </a:lnTo>
                <a:lnTo>
                  <a:pt x="242316" y="25908"/>
                </a:lnTo>
                <a:lnTo>
                  <a:pt x="242316" y="12192"/>
                </a:lnTo>
                <a:lnTo>
                  <a:pt x="256032" y="25908"/>
                </a:lnTo>
                <a:lnTo>
                  <a:pt x="256032" y="144780"/>
                </a:lnTo>
                <a:lnTo>
                  <a:pt x="268224" y="144780"/>
                </a:lnTo>
                <a:close/>
              </a:path>
              <a:path w="361314" h="318770">
                <a:moveTo>
                  <a:pt x="118872" y="169164"/>
                </a:moveTo>
                <a:lnTo>
                  <a:pt x="118872" y="25908"/>
                </a:lnTo>
                <a:lnTo>
                  <a:pt x="105156" y="25908"/>
                </a:lnTo>
                <a:lnTo>
                  <a:pt x="105156" y="144780"/>
                </a:lnTo>
                <a:lnTo>
                  <a:pt x="92964" y="156972"/>
                </a:lnTo>
                <a:lnTo>
                  <a:pt x="92964" y="169164"/>
                </a:lnTo>
                <a:lnTo>
                  <a:pt x="118872" y="169164"/>
                </a:lnTo>
                <a:close/>
              </a:path>
              <a:path w="361314" h="318770">
                <a:moveTo>
                  <a:pt x="118872" y="25908"/>
                </a:moveTo>
                <a:lnTo>
                  <a:pt x="118872" y="12192"/>
                </a:lnTo>
                <a:lnTo>
                  <a:pt x="105156" y="25908"/>
                </a:lnTo>
                <a:lnTo>
                  <a:pt x="118872" y="25908"/>
                </a:lnTo>
                <a:close/>
              </a:path>
              <a:path w="361314" h="318770">
                <a:moveTo>
                  <a:pt x="188976" y="291084"/>
                </a:moveTo>
                <a:lnTo>
                  <a:pt x="180594" y="283044"/>
                </a:lnTo>
                <a:lnTo>
                  <a:pt x="172212" y="291084"/>
                </a:lnTo>
                <a:lnTo>
                  <a:pt x="188976" y="291084"/>
                </a:lnTo>
                <a:close/>
              </a:path>
              <a:path w="361314" h="318770">
                <a:moveTo>
                  <a:pt x="188976" y="309756"/>
                </a:moveTo>
                <a:lnTo>
                  <a:pt x="188976" y="291084"/>
                </a:lnTo>
                <a:lnTo>
                  <a:pt x="172212" y="291084"/>
                </a:lnTo>
                <a:lnTo>
                  <a:pt x="172212" y="311154"/>
                </a:lnTo>
                <a:lnTo>
                  <a:pt x="179832" y="318516"/>
                </a:lnTo>
                <a:lnTo>
                  <a:pt x="188976" y="309756"/>
                </a:lnTo>
                <a:close/>
              </a:path>
              <a:path w="361314" h="318770">
                <a:moveTo>
                  <a:pt x="330708" y="173979"/>
                </a:moveTo>
                <a:lnTo>
                  <a:pt x="330708" y="169164"/>
                </a:lnTo>
                <a:lnTo>
                  <a:pt x="299320" y="169164"/>
                </a:lnTo>
                <a:lnTo>
                  <a:pt x="180594" y="283044"/>
                </a:lnTo>
                <a:lnTo>
                  <a:pt x="188976" y="291084"/>
                </a:lnTo>
                <a:lnTo>
                  <a:pt x="188976" y="309756"/>
                </a:lnTo>
                <a:lnTo>
                  <a:pt x="330708" y="173979"/>
                </a:lnTo>
                <a:close/>
              </a:path>
              <a:path w="361314" h="318770">
                <a:moveTo>
                  <a:pt x="256032" y="25908"/>
                </a:moveTo>
                <a:lnTo>
                  <a:pt x="242316" y="12192"/>
                </a:lnTo>
                <a:lnTo>
                  <a:pt x="242316" y="25908"/>
                </a:lnTo>
                <a:lnTo>
                  <a:pt x="256032" y="25908"/>
                </a:lnTo>
                <a:close/>
              </a:path>
              <a:path w="361314" h="318770">
                <a:moveTo>
                  <a:pt x="268224" y="169164"/>
                </a:moveTo>
                <a:lnTo>
                  <a:pt x="268224" y="156972"/>
                </a:lnTo>
                <a:lnTo>
                  <a:pt x="256032" y="144780"/>
                </a:lnTo>
                <a:lnTo>
                  <a:pt x="256032" y="25908"/>
                </a:lnTo>
                <a:lnTo>
                  <a:pt x="242316" y="25908"/>
                </a:lnTo>
                <a:lnTo>
                  <a:pt x="242316" y="169164"/>
                </a:lnTo>
                <a:lnTo>
                  <a:pt x="268224" y="169164"/>
                </a:lnTo>
                <a:close/>
              </a:path>
              <a:path w="361314" h="318770">
                <a:moveTo>
                  <a:pt x="361188" y="144780"/>
                </a:moveTo>
                <a:lnTo>
                  <a:pt x="256032" y="144780"/>
                </a:lnTo>
                <a:lnTo>
                  <a:pt x="268224" y="156972"/>
                </a:lnTo>
                <a:lnTo>
                  <a:pt x="268224" y="169164"/>
                </a:lnTo>
                <a:lnTo>
                  <a:pt x="299320" y="169164"/>
                </a:lnTo>
                <a:lnTo>
                  <a:pt x="321564" y="147828"/>
                </a:lnTo>
                <a:lnTo>
                  <a:pt x="330708" y="169164"/>
                </a:lnTo>
                <a:lnTo>
                  <a:pt x="330708" y="173979"/>
                </a:lnTo>
                <a:lnTo>
                  <a:pt x="361188" y="144780"/>
                </a:lnTo>
                <a:close/>
              </a:path>
              <a:path w="361314" h="318770">
                <a:moveTo>
                  <a:pt x="330708" y="169164"/>
                </a:moveTo>
                <a:lnTo>
                  <a:pt x="321564" y="147828"/>
                </a:lnTo>
                <a:lnTo>
                  <a:pt x="299320" y="169164"/>
                </a:lnTo>
                <a:lnTo>
                  <a:pt x="330708" y="169164"/>
                </a:lnTo>
                <a:close/>
              </a:path>
            </a:pathLst>
          </a:custGeom>
          <a:solidFill>
            <a:srgbClr val="375D89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03729" y="1978562"/>
            <a:ext cx="8049794" cy="34578"/>
          </a:xfrm>
          <a:custGeom>
            <a:avLst/>
            <a:gdLst/>
            <a:ahLst/>
            <a:cxnLst/>
            <a:rect l="l" t="t" r="r" b="b"/>
            <a:pathLst>
              <a:path w="8869680" h="38100">
                <a:moveTo>
                  <a:pt x="0" y="0"/>
                </a:moveTo>
                <a:lnTo>
                  <a:pt x="0" y="38099"/>
                </a:lnTo>
                <a:lnTo>
                  <a:pt x="8869676" y="38099"/>
                </a:lnTo>
                <a:lnTo>
                  <a:pt x="886967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03729" y="1608575"/>
            <a:ext cx="8049794" cy="0"/>
          </a:xfrm>
          <a:custGeom>
            <a:avLst/>
            <a:gdLst/>
            <a:ahLst/>
            <a:cxnLst/>
            <a:rect l="l" t="t" r="r" b="b"/>
            <a:pathLst>
              <a:path w="8869680">
                <a:moveTo>
                  <a:pt x="0" y="0"/>
                </a:moveTo>
                <a:lnTo>
                  <a:pt x="8869676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03729" y="2383125"/>
            <a:ext cx="8049794" cy="0"/>
          </a:xfrm>
          <a:custGeom>
            <a:avLst/>
            <a:gdLst/>
            <a:ahLst/>
            <a:cxnLst/>
            <a:rect l="l" t="t" r="r" b="b"/>
            <a:pathLst>
              <a:path w="8869680">
                <a:moveTo>
                  <a:pt x="0" y="0"/>
                </a:moveTo>
                <a:lnTo>
                  <a:pt x="8869676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15025" y="1614338"/>
            <a:ext cx="8027318" cy="335843"/>
          </a:xfrm>
          <a:prstGeom prst="rect">
            <a:avLst/>
          </a:prstGeom>
          <a:solidFill>
            <a:srgbClr val="DCE6F2"/>
          </a:solidFill>
        </p:spPr>
        <p:txBody>
          <a:bodyPr vert="horz" wrap="square" lIns="0" tIns="28239" rIns="0" bIns="0" rtlCol="0">
            <a:spAutoFit/>
          </a:bodyPr>
          <a:lstStyle/>
          <a:p>
            <a:pPr algn="ctr">
              <a:spcBef>
                <a:spcPts val="222"/>
              </a:spcBef>
            </a:pPr>
            <a:r>
              <a:rPr sz="1997" spc="-18" dirty="0">
                <a:solidFill>
                  <a:prstClr val="black"/>
                </a:solidFill>
                <a:latin typeface="Arial"/>
                <a:cs typeface="Arial"/>
              </a:rPr>
              <a:t>PARTE</a:t>
            </a:r>
            <a:r>
              <a:rPr sz="1997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97" spc="-5" dirty="0">
                <a:solidFill>
                  <a:prstClr val="black"/>
                </a:solidFill>
                <a:latin typeface="Arial"/>
                <a:cs typeface="Arial"/>
              </a:rPr>
              <a:t>EMITTENTE</a:t>
            </a:r>
            <a:endParaRPr sz="1997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15025" y="2013139"/>
            <a:ext cx="8027318" cy="324204"/>
          </a:xfrm>
          <a:prstGeom prst="rect">
            <a:avLst/>
          </a:prstGeom>
          <a:solidFill>
            <a:srgbClr val="FDEADA"/>
          </a:solidFill>
        </p:spPr>
        <p:txBody>
          <a:bodyPr vert="horz" wrap="square" lIns="0" tIns="16713" rIns="0" bIns="0" rtlCol="0">
            <a:spAutoFit/>
          </a:bodyPr>
          <a:lstStyle/>
          <a:p>
            <a:pPr marL="2595772">
              <a:spcBef>
                <a:spcPts val="132"/>
              </a:spcBef>
            </a:pPr>
            <a:r>
              <a:rPr sz="1997" spc="-5" dirty="0">
                <a:solidFill>
                  <a:prstClr val="black"/>
                </a:solidFill>
                <a:latin typeface="Arial"/>
                <a:cs typeface="Arial"/>
              </a:rPr>
              <a:t>SOGGETTI </a:t>
            </a:r>
            <a:r>
              <a:rPr sz="1997" spc="-14" dirty="0">
                <a:solidFill>
                  <a:prstClr val="black"/>
                </a:solidFill>
                <a:latin typeface="Arial"/>
                <a:cs typeface="Arial"/>
              </a:rPr>
              <a:t>PASSIVI</a:t>
            </a:r>
            <a:r>
              <a:rPr sz="1997" spc="32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97" spc="-18" dirty="0">
                <a:solidFill>
                  <a:prstClr val="black"/>
                </a:solidFill>
                <a:latin typeface="Arial"/>
                <a:cs typeface="Arial"/>
              </a:rPr>
              <a:t>IVA</a:t>
            </a:r>
            <a:endParaRPr sz="1997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09262" y="5100969"/>
            <a:ext cx="8038844" cy="387275"/>
          </a:xfrm>
          <a:custGeom>
            <a:avLst/>
            <a:gdLst/>
            <a:ahLst/>
            <a:cxnLst/>
            <a:rect l="l" t="t" r="r" b="b"/>
            <a:pathLst>
              <a:path w="8857615" h="426720">
                <a:moveTo>
                  <a:pt x="0" y="0"/>
                </a:moveTo>
                <a:lnTo>
                  <a:pt x="0" y="426720"/>
                </a:lnTo>
                <a:lnTo>
                  <a:pt x="8857488" y="426720"/>
                </a:lnTo>
                <a:lnTo>
                  <a:pt x="8857488" y="0"/>
                </a:lnTo>
                <a:lnTo>
                  <a:pt x="0" y="0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109262" y="5488244"/>
            <a:ext cx="4019710" cy="359613"/>
          </a:xfrm>
          <a:custGeom>
            <a:avLst/>
            <a:gdLst/>
            <a:ahLst/>
            <a:cxnLst/>
            <a:rect l="l" t="t" r="r" b="b"/>
            <a:pathLst>
              <a:path w="4429125" h="396239">
                <a:moveTo>
                  <a:pt x="0" y="0"/>
                </a:moveTo>
                <a:lnTo>
                  <a:pt x="0" y="396240"/>
                </a:lnTo>
                <a:lnTo>
                  <a:pt x="4428744" y="396240"/>
                </a:lnTo>
                <a:lnTo>
                  <a:pt x="4428744" y="0"/>
                </a:lnTo>
                <a:lnTo>
                  <a:pt x="0" y="0"/>
                </a:lnTo>
                <a:close/>
              </a:path>
            </a:pathLst>
          </a:custGeom>
          <a:solidFill>
            <a:srgbClr val="FDEADA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28624" y="5488244"/>
            <a:ext cx="4019710" cy="359613"/>
          </a:xfrm>
          <a:custGeom>
            <a:avLst/>
            <a:gdLst/>
            <a:ahLst/>
            <a:cxnLst/>
            <a:rect l="l" t="t" r="r" b="b"/>
            <a:pathLst>
              <a:path w="4429125" h="396239">
                <a:moveTo>
                  <a:pt x="0" y="0"/>
                </a:moveTo>
                <a:lnTo>
                  <a:pt x="0" y="396240"/>
                </a:lnTo>
                <a:lnTo>
                  <a:pt x="4428744" y="396240"/>
                </a:lnTo>
                <a:lnTo>
                  <a:pt x="4428744" y="0"/>
                </a:lnTo>
                <a:lnTo>
                  <a:pt x="0" y="0"/>
                </a:lnTo>
                <a:close/>
              </a:path>
            </a:pathLst>
          </a:custGeom>
          <a:solidFill>
            <a:srgbClr val="FDEADA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2103498" y="5095205"/>
          <a:ext cx="8038268" cy="7457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9134"/>
                <a:gridCol w="4019134"/>
              </a:tblGrid>
              <a:tr h="386698">
                <a:tc gridSpan="2">
                  <a:txBody>
                    <a:bodyPr/>
                    <a:lstStyle/>
                    <a:p>
                      <a:pPr marL="291719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000" spc="-20" dirty="0">
                          <a:latin typeface="Arial"/>
                          <a:cs typeface="Arial"/>
                        </a:rPr>
                        <a:t>PARTE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DESTINATARIA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227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59036">
                <a:tc>
                  <a:txBody>
                    <a:bodyPr/>
                    <a:lstStyle/>
                    <a:p>
                      <a:pPr marL="402590">
                        <a:lnSpc>
                          <a:spcPct val="100000"/>
                        </a:lnSpc>
                        <a:spcBef>
                          <a:spcPts val="290"/>
                        </a:spcBef>
                        <a:tabLst>
                          <a:tab pos="3372485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SOGGETTI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PASSIVI</a:t>
                      </a:r>
                      <a:r>
                        <a:rPr sz="18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IVA	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75" dirty="0">
                          <a:latin typeface="Arial"/>
                          <a:cs typeface="Arial"/>
                        </a:rPr>
                        <a:t>B2B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42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687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spc="-30" dirty="0">
                          <a:latin typeface="Arial"/>
                          <a:cs typeface="Arial"/>
                        </a:rPr>
                        <a:t>PRIVATI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CONSUMATORI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40" dirty="0">
                          <a:latin typeface="Arial"/>
                          <a:cs typeface="Arial"/>
                        </a:rPr>
                        <a:t>B2C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42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2044255" y="3585063"/>
            <a:ext cx="393038" cy="423582"/>
          </a:xfrm>
          <a:custGeom>
            <a:avLst/>
            <a:gdLst/>
            <a:ahLst/>
            <a:cxnLst/>
            <a:rect l="l" t="t" r="r" b="b"/>
            <a:pathLst>
              <a:path w="433069" h="466725">
                <a:moveTo>
                  <a:pt x="324612" y="413004"/>
                </a:moveTo>
                <a:lnTo>
                  <a:pt x="324612" y="304800"/>
                </a:lnTo>
                <a:lnTo>
                  <a:pt x="268861" y="291245"/>
                </a:lnTo>
                <a:lnTo>
                  <a:pt x="217115" y="272808"/>
                </a:lnTo>
                <a:lnTo>
                  <a:pt x="169813" y="249908"/>
                </a:lnTo>
                <a:lnTo>
                  <a:pt x="127394" y="222967"/>
                </a:lnTo>
                <a:lnTo>
                  <a:pt x="90297" y="192405"/>
                </a:lnTo>
                <a:lnTo>
                  <a:pt x="58960" y="158642"/>
                </a:lnTo>
                <a:lnTo>
                  <a:pt x="33823" y="122099"/>
                </a:lnTo>
                <a:lnTo>
                  <a:pt x="15325" y="83198"/>
                </a:lnTo>
                <a:lnTo>
                  <a:pt x="3904" y="42358"/>
                </a:lnTo>
                <a:lnTo>
                  <a:pt x="0" y="0"/>
                </a:lnTo>
                <a:lnTo>
                  <a:pt x="0" y="108204"/>
                </a:lnTo>
                <a:lnTo>
                  <a:pt x="3904" y="150562"/>
                </a:lnTo>
                <a:lnTo>
                  <a:pt x="15325" y="191402"/>
                </a:lnTo>
                <a:lnTo>
                  <a:pt x="33823" y="230303"/>
                </a:lnTo>
                <a:lnTo>
                  <a:pt x="58960" y="266846"/>
                </a:lnTo>
                <a:lnTo>
                  <a:pt x="90297" y="300609"/>
                </a:lnTo>
                <a:lnTo>
                  <a:pt x="127394" y="331171"/>
                </a:lnTo>
                <a:lnTo>
                  <a:pt x="169813" y="358112"/>
                </a:lnTo>
                <a:lnTo>
                  <a:pt x="217115" y="381012"/>
                </a:lnTo>
                <a:lnTo>
                  <a:pt x="268861" y="399449"/>
                </a:lnTo>
                <a:lnTo>
                  <a:pt x="324612" y="413004"/>
                </a:lnTo>
                <a:close/>
              </a:path>
              <a:path w="433069" h="466725">
                <a:moveTo>
                  <a:pt x="432816" y="368808"/>
                </a:moveTo>
                <a:lnTo>
                  <a:pt x="324612" y="249936"/>
                </a:lnTo>
                <a:lnTo>
                  <a:pt x="324612" y="466344"/>
                </a:lnTo>
                <a:lnTo>
                  <a:pt x="432816" y="368808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044335" y="3298756"/>
            <a:ext cx="393038" cy="334832"/>
          </a:xfrm>
          <a:custGeom>
            <a:avLst/>
            <a:gdLst/>
            <a:ahLst/>
            <a:cxnLst/>
            <a:rect l="l" t="t" r="r" b="b"/>
            <a:pathLst>
              <a:path w="433069" h="368935">
                <a:moveTo>
                  <a:pt x="432727" y="108204"/>
                </a:moveTo>
                <a:lnTo>
                  <a:pt x="432727" y="0"/>
                </a:lnTo>
                <a:lnTo>
                  <a:pt x="413558" y="285"/>
                </a:lnTo>
                <a:lnTo>
                  <a:pt x="358051" y="4572"/>
                </a:lnTo>
                <a:lnTo>
                  <a:pt x="305300" y="13902"/>
                </a:lnTo>
                <a:lnTo>
                  <a:pt x="255590" y="27599"/>
                </a:lnTo>
                <a:lnTo>
                  <a:pt x="209261" y="45320"/>
                </a:lnTo>
                <a:lnTo>
                  <a:pt x="166648" y="66725"/>
                </a:lnTo>
                <a:lnTo>
                  <a:pt x="128088" y="91471"/>
                </a:lnTo>
                <a:lnTo>
                  <a:pt x="93920" y="119219"/>
                </a:lnTo>
                <a:lnTo>
                  <a:pt x="64480" y="149626"/>
                </a:lnTo>
                <a:lnTo>
                  <a:pt x="40105" y="182352"/>
                </a:lnTo>
                <a:lnTo>
                  <a:pt x="21132" y="217054"/>
                </a:lnTo>
                <a:lnTo>
                  <a:pt x="7899" y="253392"/>
                </a:lnTo>
                <a:lnTo>
                  <a:pt x="742" y="291025"/>
                </a:lnTo>
                <a:lnTo>
                  <a:pt x="0" y="329610"/>
                </a:lnTo>
                <a:lnTo>
                  <a:pt x="6007" y="368808"/>
                </a:lnTo>
                <a:lnTo>
                  <a:pt x="19450" y="328731"/>
                </a:lnTo>
                <a:lnTo>
                  <a:pt x="39487" y="291005"/>
                </a:lnTo>
                <a:lnTo>
                  <a:pt x="65612" y="255936"/>
                </a:lnTo>
                <a:lnTo>
                  <a:pt x="97315" y="223836"/>
                </a:lnTo>
                <a:lnTo>
                  <a:pt x="134088" y="195013"/>
                </a:lnTo>
                <a:lnTo>
                  <a:pt x="175422" y="169776"/>
                </a:lnTo>
                <a:lnTo>
                  <a:pt x="220810" y="148434"/>
                </a:lnTo>
                <a:lnTo>
                  <a:pt x="269743" y="131297"/>
                </a:lnTo>
                <a:lnTo>
                  <a:pt x="321712" y="118673"/>
                </a:lnTo>
                <a:lnTo>
                  <a:pt x="376210" y="110873"/>
                </a:lnTo>
                <a:lnTo>
                  <a:pt x="432727" y="108204"/>
                </a:lnTo>
                <a:close/>
              </a:path>
            </a:pathLst>
          </a:custGeom>
          <a:solidFill>
            <a:srgbClr val="3F6797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033190" y="3287691"/>
            <a:ext cx="414938" cy="733057"/>
          </a:xfrm>
          <a:custGeom>
            <a:avLst/>
            <a:gdLst/>
            <a:ahLst/>
            <a:cxnLst/>
            <a:rect l="l" t="t" r="r" b="b"/>
            <a:pathLst>
              <a:path w="457200" h="807720">
                <a:moveTo>
                  <a:pt x="457200" y="126492"/>
                </a:moveTo>
                <a:lnTo>
                  <a:pt x="457200" y="9144"/>
                </a:lnTo>
                <a:lnTo>
                  <a:pt x="455676" y="6096"/>
                </a:lnTo>
                <a:lnTo>
                  <a:pt x="452628" y="3048"/>
                </a:lnTo>
                <a:lnTo>
                  <a:pt x="451104" y="0"/>
                </a:lnTo>
                <a:lnTo>
                  <a:pt x="420624" y="0"/>
                </a:lnTo>
                <a:lnTo>
                  <a:pt x="399288" y="1524"/>
                </a:lnTo>
                <a:lnTo>
                  <a:pt x="376428" y="3048"/>
                </a:lnTo>
                <a:lnTo>
                  <a:pt x="333756" y="9144"/>
                </a:lnTo>
                <a:lnTo>
                  <a:pt x="312420" y="13716"/>
                </a:lnTo>
                <a:lnTo>
                  <a:pt x="292608" y="19812"/>
                </a:lnTo>
                <a:lnTo>
                  <a:pt x="272796" y="24384"/>
                </a:lnTo>
                <a:lnTo>
                  <a:pt x="252984" y="32004"/>
                </a:lnTo>
                <a:lnTo>
                  <a:pt x="233172" y="38100"/>
                </a:lnTo>
                <a:lnTo>
                  <a:pt x="214884" y="45720"/>
                </a:lnTo>
                <a:lnTo>
                  <a:pt x="163068" y="73152"/>
                </a:lnTo>
                <a:lnTo>
                  <a:pt x="115824" y="105156"/>
                </a:lnTo>
                <a:lnTo>
                  <a:pt x="76200" y="143256"/>
                </a:lnTo>
                <a:lnTo>
                  <a:pt x="65532" y="155448"/>
                </a:lnTo>
                <a:lnTo>
                  <a:pt x="53340" y="169164"/>
                </a:lnTo>
                <a:lnTo>
                  <a:pt x="44196" y="184404"/>
                </a:lnTo>
                <a:lnTo>
                  <a:pt x="35052" y="198120"/>
                </a:lnTo>
                <a:lnTo>
                  <a:pt x="19812" y="228600"/>
                </a:lnTo>
                <a:lnTo>
                  <a:pt x="4572" y="277368"/>
                </a:lnTo>
                <a:lnTo>
                  <a:pt x="0" y="310896"/>
                </a:lnTo>
                <a:lnTo>
                  <a:pt x="0" y="327660"/>
                </a:lnTo>
                <a:lnTo>
                  <a:pt x="24384" y="326136"/>
                </a:lnTo>
                <a:lnTo>
                  <a:pt x="24460" y="326821"/>
                </a:lnTo>
                <a:lnTo>
                  <a:pt x="28956" y="281940"/>
                </a:lnTo>
                <a:lnTo>
                  <a:pt x="44196" y="237744"/>
                </a:lnTo>
                <a:lnTo>
                  <a:pt x="65532" y="198120"/>
                </a:lnTo>
                <a:lnTo>
                  <a:pt x="106680" y="147828"/>
                </a:lnTo>
                <a:lnTo>
                  <a:pt x="146304" y="114300"/>
                </a:lnTo>
                <a:lnTo>
                  <a:pt x="192024" y="85344"/>
                </a:lnTo>
                <a:lnTo>
                  <a:pt x="208788" y="77724"/>
                </a:lnTo>
                <a:lnTo>
                  <a:pt x="225552" y="68580"/>
                </a:lnTo>
                <a:lnTo>
                  <a:pt x="243840" y="62484"/>
                </a:lnTo>
                <a:lnTo>
                  <a:pt x="260604" y="54864"/>
                </a:lnTo>
                <a:lnTo>
                  <a:pt x="280416" y="48768"/>
                </a:lnTo>
                <a:lnTo>
                  <a:pt x="298704" y="44196"/>
                </a:lnTo>
                <a:lnTo>
                  <a:pt x="318516" y="38100"/>
                </a:lnTo>
                <a:lnTo>
                  <a:pt x="338328" y="35052"/>
                </a:lnTo>
                <a:lnTo>
                  <a:pt x="359664" y="30480"/>
                </a:lnTo>
                <a:lnTo>
                  <a:pt x="379476" y="28956"/>
                </a:lnTo>
                <a:lnTo>
                  <a:pt x="400812" y="25908"/>
                </a:lnTo>
                <a:lnTo>
                  <a:pt x="422148" y="25908"/>
                </a:lnTo>
                <a:lnTo>
                  <a:pt x="431292" y="25298"/>
                </a:lnTo>
                <a:lnTo>
                  <a:pt x="431292" y="12192"/>
                </a:lnTo>
                <a:lnTo>
                  <a:pt x="445008" y="24384"/>
                </a:lnTo>
                <a:lnTo>
                  <a:pt x="445008" y="132588"/>
                </a:lnTo>
                <a:lnTo>
                  <a:pt x="451104" y="132588"/>
                </a:lnTo>
                <a:lnTo>
                  <a:pt x="457200" y="126492"/>
                </a:lnTo>
                <a:close/>
              </a:path>
              <a:path w="457200" h="807720">
                <a:moveTo>
                  <a:pt x="24460" y="326821"/>
                </a:moveTo>
                <a:lnTo>
                  <a:pt x="24384" y="326136"/>
                </a:lnTo>
                <a:lnTo>
                  <a:pt x="0" y="327660"/>
                </a:lnTo>
                <a:lnTo>
                  <a:pt x="0" y="341376"/>
                </a:lnTo>
                <a:lnTo>
                  <a:pt x="3048" y="368808"/>
                </a:lnTo>
                <a:lnTo>
                  <a:pt x="6096" y="382524"/>
                </a:lnTo>
                <a:lnTo>
                  <a:pt x="6096" y="377952"/>
                </a:lnTo>
                <a:lnTo>
                  <a:pt x="10668" y="362712"/>
                </a:lnTo>
                <a:lnTo>
                  <a:pt x="15240" y="348996"/>
                </a:lnTo>
                <a:lnTo>
                  <a:pt x="21336" y="335280"/>
                </a:lnTo>
                <a:lnTo>
                  <a:pt x="24384" y="327660"/>
                </a:lnTo>
                <a:lnTo>
                  <a:pt x="24460" y="326821"/>
                </a:lnTo>
                <a:close/>
              </a:path>
              <a:path w="457200" h="807720">
                <a:moveTo>
                  <a:pt x="348996" y="765627"/>
                </a:moveTo>
                <a:lnTo>
                  <a:pt x="348996" y="734568"/>
                </a:lnTo>
                <a:lnTo>
                  <a:pt x="344424" y="728472"/>
                </a:lnTo>
                <a:lnTo>
                  <a:pt x="338328" y="728472"/>
                </a:lnTo>
                <a:lnTo>
                  <a:pt x="303276" y="719328"/>
                </a:lnTo>
                <a:lnTo>
                  <a:pt x="239268" y="699516"/>
                </a:lnTo>
                <a:lnTo>
                  <a:pt x="182880" y="670560"/>
                </a:lnTo>
                <a:lnTo>
                  <a:pt x="132588" y="637032"/>
                </a:lnTo>
                <a:lnTo>
                  <a:pt x="100584" y="609600"/>
                </a:lnTo>
                <a:lnTo>
                  <a:pt x="59436" y="556260"/>
                </a:lnTo>
                <a:lnTo>
                  <a:pt x="53340" y="544068"/>
                </a:lnTo>
                <a:lnTo>
                  <a:pt x="47244" y="533400"/>
                </a:lnTo>
                <a:lnTo>
                  <a:pt x="33528" y="496824"/>
                </a:lnTo>
                <a:lnTo>
                  <a:pt x="27432" y="472440"/>
                </a:lnTo>
                <a:lnTo>
                  <a:pt x="25908" y="460248"/>
                </a:lnTo>
                <a:lnTo>
                  <a:pt x="25908" y="448056"/>
                </a:lnTo>
                <a:lnTo>
                  <a:pt x="24601" y="436299"/>
                </a:lnTo>
                <a:lnTo>
                  <a:pt x="9144" y="396240"/>
                </a:lnTo>
                <a:lnTo>
                  <a:pt x="0" y="341376"/>
                </a:lnTo>
                <a:lnTo>
                  <a:pt x="0" y="449580"/>
                </a:lnTo>
                <a:lnTo>
                  <a:pt x="9144" y="504444"/>
                </a:lnTo>
                <a:lnTo>
                  <a:pt x="30480" y="556260"/>
                </a:lnTo>
                <a:lnTo>
                  <a:pt x="54864" y="592836"/>
                </a:lnTo>
                <a:lnTo>
                  <a:pt x="64008" y="605028"/>
                </a:lnTo>
                <a:lnTo>
                  <a:pt x="94488" y="637032"/>
                </a:lnTo>
                <a:lnTo>
                  <a:pt x="143256" y="676656"/>
                </a:lnTo>
                <a:lnTo>
                  <a:pt x="199644" y="708660"/>
                </a:lnTo>
                <a:lnTo>
                  <a:pt x="263652" y="734568"/>
                </a:lnTo>
                <a:lnTo>
                  <a:pt x="323088" y="750536"/>
                </a:lnTo>
                <a:lnTo>
                  <a:pt x="323088" y="740664"/>
                </a:lnTo>
                <a:lnTo>
                  <a:pt x="333756" y="752856"/>
                </a:lnTo>
                <a:lnTo>
                  <a:pt x="333756" y="779365"/>
                </a:lnTo>
                <a:lnTo>
                  <a:pt x="348996" y="765627"/>
                </a:lnTo>
                <a:close/>
              </a:path>
              <a:path w="457200" h="807720">
                <a:moveTo>
                  <a:pt x="31394" y="381609"/>
                </a:moveTo>
                <a:lnTo>
                  <a:pt x="30480" y="377952"/>
                </a:lnTo>
                <a:lnTo>
                  <a:pt x="28956" y="365760"/>
                </a:lnTo>
                <a:lnTo>
                  <a:pt x="25908" y="353568"/>
                </a:lnTo>
                <a:lnTo>
                  <a:pt x="25908" y="339852"/>
                </a:lnTo>
                <a:lnTo>
                  <a:pt x="24516" y="327328"/>
                </a:lnTo>
                <a:lnTo>
                  <a:pt x="21336" y="335280"/>
                </a:lnTo>
                <a:lnTo>
                  <a:pt x="15240" y="348996"/>
                </a:lnTo>
                <a:lnTo>
                  <a:pt x="10668" y="362712"/>
                </a:lnTo>
                <a:lnTo>
                  <a:pt x="6096" y="377952"/>
                </a:lnTo>
                <a:lnTo>
                  <a:pt x="30480" y="384048"/>
                </a:lnTo>
                <a:lnTo>
                  <a:pt x="31394" y="381609"/>
                </a:lnTo>
                <a:close/>
              </a:path>
              <a:path w="457200" h="807720">
                <a:moveTo>
                  <a:pt x="338328" y="620268"/>
                </a:moveTo>
                <a:lnTo>
                  <a:pt x="271272" y="603504"/>
                </a:lnTo>
                <a:lnTo>
                  <a:pt x="211836" y="579120"/>
                </a:lnTo>
                <a:lnTo>
                  <a:pt x="156972" y="547116"/>
                </a:lnTo>
                <a:lnTo>
                  <a:pt x="111252" y="510540"/>
                </a:lnTo>
                <a:lnTo>
                  <a:pt x="83820" y="480060"/>
                </a:lnTo>
                <a:lnTo>
                  <a:pt x="74676" y="469392"/>
                </a:lnTo>
                <a:lnTo>
                  <a:pt x="59436" y="448056"/>
                </a:lnTo>
                <a:lnTo>
                  <a:pt x="53340" y="437388"/>
                </a:lnTo>
                <a:lnTo>
                  <a:pt x="47244" y="425196"/>
                </a:lnTo>
                <a:lnTo>
                  <a:pt x="42672" y="413004"/>
                </a:lnTo>
                <a:lnTo>
                  <a:pt x="38100" y="402336"/>
                </a:lnTo>
                <a:lnTo>
                  <a:pt x="33528" y="390144"/>
                </a:lnTo>
                <a:lnTo>
                  <a:pt x="31394" y="381609"/>
                </a:lnTo>
                <a:lnTo>
                  <a:pt x="30480" y="384048"/>
                </a:lnTo>
                <a:lnTo>
                  <a:pt x="6096" y="377952"/>
                </a:lnTo>
                <a:lnTo>
                  <a:pt x="6096" y="382524"/>
                </a:lnTo>
                <a:lnTo>
                  <a:pt x="9144" y="396240"/>
                </a:lnTo>
                <a:lnTo>
                  <a:pt x="13716" y="409956"/>
                </a:lnTo>
                <a:lnTo>
                  <a:pt x="18288" y="422148"/>
                </a:lnTo>
                <a:lnTo>
                  <a:pt x="24384" y="435864"/>
                </a:lnTo>
                <a:lnTo>
                  <a:pt x="24384" y="434340"/>
                </a:lnTo>
                <a:lnTo>
                  <a:pt x="24601" y="436299"/>
                </a:lnTo>
                <a:lnTo>
                  <a:pt x="30480" y="448056"/>
                </a:lnTo>
                <a:lnTo>
                  <a:pt x="45720" y="472440"/>
                </a:lnTo>
                <a:lnTo>
                  <a:pt x="54864" y="484632"/>
                </a:lnTo>
                <a:lnTo>
                  <a:pt x="62484" y="496824"/>
                </a:lnTo>
                <a:lnTo>
                  <a:pt x="73152" y="507492"/>
                </a:lnTo>
                <a:lnTo>
                  <a:pt x="82296" y="518160"/>
                </a:lnTo>
                <a:lnTo>
                  <a:pt x="94488" y="528828"/>
                </a:lnTo>
                <a:lnTo>
                  <a:pt x="141732" y="568452"/>
                </a:lnTo>
                <a:lnTo>
                  <a:pt x="199644" y="600456"/>
                </a:lnTo>
                <a:lnTo>
                  <a:pt x="263652" y="626364"/>
                </a:lnTo>
                <a:lnTo>
                  <a:pt x="323088" y="642429"/>
                </a:lnTo>
                <a:lnTo>
                  <a:pt x="323088" y="632460"/>
                </a:lnTo>
                <a:lnTo>
                  <a:pt x="338328" y="620268"/>
                </a:lnTo>
                <a:close/>
              </a:path>
              <a:path w="457200" h="807720">
                <a:moveTo>
                  <a:pt x="24516" y="327328"/>
                </a:moveTo>
                <a:lnTo>
                  <a:pt x="24460" y="326821"/>
                </a:lnTo>
                <a:lnTo>
                  <a:pt x="24384" y="327660"/>
                </a:lnTo>
                <a:lnTo>
                  <a:pt x="24516" y="327328"/>
                </a:lnTo>
                <a:close/>
              </a:path>
              <a:path w="457200" h="807720">
                <a:moveTo>
                  <a:pt x="24601" y="436299"/>
                </a:moveTo>
                <a:lnTo>
                  <a:pt x="24384" y="434340"/>
                </a:lnTo>
                <a:lnTo>
                  <a:pt x="24384" y="435864"/>
                </a:lnTo>
                <a:lnTo>
                  <a:pt x="24601" y="436299"/>
                </a:lnTo>
                <a:close/>
              </a:path>
              <a:path w="457200" h="807720">
                <a:moveTo>
                  <a:pt x="443484" y="108204"/>
                </a:moveTo>
                <a:lnTo>
                  <a:pt x="405384" y="108204"/>
                </a:lnTo>
                <a:lnTo>
                  <a:pt x="385572" y="109728"/>
                </a:lnTo>
                <a:lnTo>
                  <a:pt x="345948" y="115824"/>
                </a:lnTo>
                <a:lnTo>
                  <a:pt x="291084" y="128016"/>
                </a:lnTo>
                <a:lnTo>
                  <a:pt x="222504" y="150876"/>
                </a:lnTo>
                <a:lnTo>
                  <a:pt x="160020" y="182880"/>
                </a:lnTo>
                <a:lnTo>
                  <a:pt x="105156" y="222504"/>
                </a:lnTo>
                <a:lnTo>
                  <a:pt x="82296" y="245364"/>
                </a:lnTo>
                <a:lnTo>
                  <a:pt x="71628" y="256032"/>
                </a:lnTo>
                <a:lnTo>
                  <a:pt x="60960" y="268224"/>
                </a:lnTo>
                <a:lnTo>
                  <a:pt x="51816" y="280416"/>
                </a:lnTo>
                <a:lnTo>
                  <a:pt x="42672" y="294132"/>
                </a:lnTo>
                <a:lnTo>
                  <a:pt x="35052" y="307848"/>
                </a:lnTo>
                <a:lnTo>
                  <a:pt x="27432" y="320040"/>
                </a:lnTo>
                <a:lnTo>
                  <a:pt x="24516" y="327328"/>
                </a:lnTo>
                <a:lnTo>
                  <a:pt x="25908" y="339852"/>
                </a:lnTo>
                <a:lnTo>
                  <a:pt x="25908" y="353568"/>
                </a:lnTo>
                <a:lnTo>
                  <a:pt x="28956" y="365760"/>
                </a:lnTo>
                <a:lnTo>
                  <a:pt x="30480" y="377952"/>
                </a:lnTo>
                <a:lnTo>
                  <a:pt x="31394" y="381609"/>
                </a:lnTo>
                <a:lnTo>
                  <a:pt x="35052" y="371856"/>
                </a:lnTo>
                <a:lnTo>
                  <a:pt x="38100" y="358140"/>
                </a:lnTo>
                <a:lnTo>
                  <a:pt x="44196" y="345948"/>
                </a:lnTo>
                <a:lnTo>
                  <a:pt x="71628" y="295656"/>
                </a:lnTo>
                <a:lnTo>
                  <a:pt x="100584" y="262128"/>
                </a:lnTo>
                <a:lnTo>
                  <a:pt x="111252" y="252984"/>
                </a:lnTo>
                <a:lnTo>
                  <a:pt x="121920" y="242316"/>
                </a:lnTo>
                <a:lnTo>
                  <a:pt x="172212" y="205740"/>
                </a:lnTo>
                <a:lnTo>
                  <a:pt x="231648" y="175260"/>
                </a:lnTo>
                <a:lnTo>
                  <a:pt x="297180" y="152400"/>
                </a:lnTo>
                <a:lnTo>
                  <a:pt x="368808" y="137160"/>
                </a:lnTo>
                <a:lnTo>
                  <a:pt x="425196" y="132588"/>
                </a:lnTo>
                <a:lnTo>
                  <a:pt x="431292" y="132588"/>
                </a:lnTo>
                <a:lnTo>
                  <a:pt x="431292" y="120396"/>
                </a:lnTo>
                <a:lnTo>
                  <a:pt x="443484" y="108204"/>
                </a:lnTo>
                <a:close/>
              </a:path>
              <a:path w="457200" h="807720">
                <a:moveTo>
                  <a:pt x="457200" y="699516"/>
                </a:moveTo>
                <a:lnTo>
                  <a:pt x="457200" y="693420"/>
                </a:lnTo>
                <a:lnTo>
                  <a:pt x="454152" y="687324"/>
                </a:lnTo>
                <a:lnTo>
                  <a:pt x="345948" y="569976"/>
                </a:lnTo>
                <a:lnTo>
                  <a:pt x="341376" y="565404"/>
                </a:lnTo>
                <a:lnTo>
                  <a:pt x="336804" y="563880"/>
                </a:lnTo>
                <a:lnTo>
                  <a:pt x="332232" y="566928"/>
                </a:lnTo>
                <a:lnTo>
                  <a:pt x="326136" y="568452"/>
                </a:lnTo>
                <a:lnTo>
                  <a:pt x="323088" y="573024"/>
                </a:lnTo>
                <a:lnTo>
                  <a:pt x="323088" y="616804"/>
                </a:lnTo>
                <a:lnTo>
                  <a:pt x="326136" y="617497"/>
                </a:lnTo>
                <a:lnTo>
                  <a:pt x="326136" y="586740"/>
                </a:lnTo>
                <a:lnTo>
                  <a:pt x="348996" y="577596"/>
                </a:lnTo>
                <a:lnTo>
                  <a:pt x="348996" y="611531"/>
                </a:lnTo>
                <a:lnTo>
                  <a:pt x="426590" y="695683"/>
                </a:lnTo>
                <a:lnTo>
                  <a:pt x="435864" y="687324"/>
                </a:lnTo>
                <a:lnTo>
                  <a:pt x="435864" y="720723"/>
                </a:lnTo>
                <a:lnTo>
                  <a:pt x="452628" y="705612"/>
                </a:lnTo>
                <a:lnTo>
                  <a:pt x="455676" y="704088"/>
                </a:lnTo>
                <a:lnTo>
                  <a:pt x="457200" y="699516"/>
                </a:lnTo>
                <a:close/>
              </a:path>
              <a:path w="457200" h="807720">
                <a:moveTo>
                  <a:pt x="338328" y="645668"/>
                </a:moveTo>
                <a:lnTo>
                  <a:pt x="338328" y="620268"/>
                </a:lnTo>
                <a:lnTo>
                  <a:pt x="323088" y="632460"/>
                </a:lnTo>
                <a:lnTo>
                  <a:pt x="323088" y="642429"/>
                </a:lnTo>
                <a:lnTo>
                  <a:pt x="333756" y="644652"/>
                </a:lnTo>
                <a:lnTo>
                  <a:pt x="336804" y="646176"/>
                </a:lnTo>
                <a:lnTo>
                  <a:pt x="338328" y="645668"/>
                </a:lnTo>
                <a:close/>
              </a:path>
              <a:path w="457200" h="807720">
                <a:moveTo>
                  <a:pt x="333756" y="752856"/>
                </a:moveTo>
                <a:lnTo>
                  <a:pt x="323088" y="740664"/>
                </a:lnTo>
                <a:lnTo>
                  <a:pt x="323088" y="750536"/>
                </a:lnTo>
                <a:lnTo>
                  <a:pt x="333756" y="752856"/>
                </a:lnTo>
                <a:close/>
              </a:path>
              <a:path w="457200" h="807720">
                <a:moveTo>
                  <a:pt x="333756" y="779365"/>
                </a:moveTo>
                <a:lnTo>
                  <a:pt x="333756" y="752856"/>
                </a:lnTo>
                <a:lnTo>
                  <a:pt x="323088" y="750536"/>
                </a:lnTo>
                <a:lnTo>
                  <a:pt x="323088" y="798576"/>
                </a:lnTo>
                <a:lnTo>
                  <a:pt x="326136" y="803148"/>
                </a:lnTo>
                <a:lnTo>
                  <a:pt x="327660" y="804164"/>
                </a:lnTo>
                <a:lnTo>
                  <a:pt x="327660" y="784860"/>
                </a:lnTo>
                <a:lnTo>
                  <a:pt x="333756" y="779365"/>
                </a:lnTo>
                <a:close/>
              </a:path>
              <a:path w="457200" h="807720">
                <a:moveTo>
                  <a:pt x="348996" y="611531"/>
                </a:moveTo>
                <a:lnTo>
                  <a:pt x="348996" y="577596"/>
                </a:lnTo>
                <a:lnTo>
                  <a:pt x="326136" y="586740"/>
                </a:lnTo>
                <a:lnTo>
                  <a:pt x="348996" y="611531"/>
                </a:lnTo>
                <a:close/>
              </a:path>
              <a:path w="457200" h="807720">
                <a:moveTo>
                  <a:pt x="348996" y="635508"/>
                </a:moveTo>
                <a:lnTo>
                  <a:pt x="348996" y="611531"/>
                </a:lnTo>
                <a:lnTo>
                  <a:pt x="326136" y="586740"/>
                </a:lnTo>
                <a:lnTo>
                  <a:pt x="326136" y="617497"/>
                </a:lnTo>
                <a:lnTo>
                  <a:pt x="338328" y="620268"/>
                </a:lnTo>
                <a:lnTo>
                  <a:pt x="338328" y="645668"/>
                </a:lnTo>
                <a:lnTo>
                  <a:pt x="341376" y="644652"/>
                </a:lnTo>
                <a:lnTo>
                  <a:pt x="344424" y="641604"/>
                </a:lnTo>
                <a:lnTo>
                  <a:pt x="347472" y="640080"/>
                </a:lnTo>
                <a:lnTo>
                  <a:pt x="348996" y="635508"/>
                </a:lnTo>
                <a:close/>
              </a:path>
              <a:path w="457200" h="807720">
                <a:moveTo>
                  <a:pt x="435864" y="720723"/>
                </a:moveTo>
                <a:lnTo>
                  <a:pt x="435864" y="687324"/>
                </a:lnTo>
                <a:lnTo>
                  <a:pt x="434340" y="704088"/>
                </a:lnTo>
                <a:lnTo>
                  <a:pt x="426590" y="695683"/>
                </a:lnTo>
                <a:lnTo>
                  <a:pt x="327660" y="784860"/>
                </a:lnTo>
                <a:lnTo>
                  <a:pt x="348996" y="794004"/>
                </a:lnTo>
                <a:lnTo>
                  <a:pt x="348996" y="799026"/>
                </a:lnTo>
                <a:lnTo>
                  <a:pt x="435864" y="720723"/>
                </a:lnTo>
                <a:close/>
              </a:path>
              <a:path w="457200" h="807720">
                <a:moveTo>
                  <a:pt x="348996" y="799026"/>
                </a:moveTo>
                <a:lnTo>
                  <a:pt x="348996" y="794004"/>
                </a:lnTo>
                <a:lnTo>
                  <a:pt x="327660" y="784860"/>
                </a:lnTo>
                <a:lnTo>
                  <a:pt x="327660" y="804164"/>
                </a:lnTo>
                <a:lnTo>
                  <a:pt x="330708" y="806196"/>
                </a:lnTo>
                <a:lnTo>
                  <a:pt x="335280" y="807720"/>
                </a:lnTo>
                <a:lnTo>
                  <a:pt x="341376" y="807720"/>
                </a:lnTo>
                <a:lnTo>
                  <a:pt x="344424" y="803148"/>
                </a:lnTo>
                <a:lnTo>
                  <a:pt x="348996" y="799026"/>
                </a:lnTo>
                <a:close/>
              </a:path>
              <a:path w="457200" h="807720">
                <a:moveTo>
                  <a:pt x="435864" y="687324"/>
                </a:moveTo>
                <a:lnTo>
                  <a:pt x="426590" y="695683"/>
                </a:lnTo>
                <a:lnTo>
                  <a:pt x="434340" y="704088"/>
                </a:lnTo>
                <a:lnTo>
                  <a:pt x="435864" y="687324"/>
                </a:lnTo>
                <a:close/>
              </a:path>
              <a:path w="457200" h="807720">
                <a:moveTo>
                  <a:pt x="445008" y="24384"/>
                </a:moveTo>
                <a:lnTo>
                  <a:pt x="431292" y="12192"/>
                </a:lnTo>
                <a:lnTo>
                  <a:pt x="431292" y="25298"/>
                </a:lnTo>
                <a:lnTo>
                  <a:pt x="445008" y="24384"/>
                </a:lnTo>
                <a:close/>
              </a:path>
              <a:path w="457200" h="807720">
                <a:moveTo>
                  <a:pt x="445008" y="132588"/>
                </a:moveTo>
                <a:lnTo>
                  <a:pt x="445008" y="24384"/>
                </a:lnTo>
                <a:lnTo>
                  <a:pt x="431292" y="25298"/>
                </a:lnTo>
                <a:lnTo>
                  <a:pt x="431292" y="108204"/>
                </a:lnTo>
                <a:lnTo>
                  <a:pt x="443484" y="108204"/>
                </a:lnTo>
                <a:lnTo>
                  <a:pt x="443484" y="132588"/>
                </a:lnTo>
                <a:lnTo>
                  <a:pt x="445008" y="132588"/>
                </a:lnTo>
                <a:close/>
              </a:path>
              <a:path w="457200" h="807720">
                <a:moveTo>
                  <a:pt x="443484" y="132588"/>
                </a:moveTo>
                <a:lnTo>
                  <a:pt x="443484" y="108204"/>
                </a:lnTo>
                <a:lnTo>
                  <a:pt x="431292" y="120396"/>
                </a:lnTo>
                <a:lnTo>
                  <a:pt x="431292" y="132588"/>
                </a:lnTo>
                <a:lnTo>
                  <a:pt x="443484" y="132588"/>
                </a:lnTo>
                <a:close/>
              </a:path>
            </a:pathLst>
          </a:custGeom>
          <a:solidFill>
            <a:srgbClr val="375D89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821570" y="3666667"/>
            <a:ext cx="391886" cy="406869"/>
          </a:xfrm>
          <a:custGeom>
            <a:avLst/>
            <a:gdLst/>
            <a:ahLst/>
            <a:cxnLst/>
            <a:rect l="l" t="t" r="r" b="b"/>
            <a:pathLst>
              <a:path w="431800" h="448310">
                <a:moveTo>
                  <a:pt x="108204" y="448056"/>
                </a:moveTo>
                <a:lnTo>
                  <a:pt x="108204" y="231648"/>
                </a:lnTo>
                <a:lnTo>
                  <a:pt x="0" y="350520"/>
                </a:lnTo>
                <a:lnTo>
                  <a:pt x="108204" y="448056"/>
                </a:lnTo>
                <a:close/>
              </a:path>
              <a:path w="431800" h="448310">
                <a:moveTo>
                  <a:pt x="431599" y="44349"/>
                </a:moveTo>
                <a:lnTo>
                  <a:pt x="426720" y="0"/>
                </a:lnTo>
                <a:lnTo>
                  <a:pt x="414040" y="45145"/>
                </a:lnTo>
                <a:lnTo>
                  <a:pt x="394601" y="87856"/>
                </a:lnTo>
                <a:lnTo>
                  <a:pt x="368864" y="127733"/>
                </a:lnTo>
                <a:lnTo>
                  <a:pt x="337295" y="164374"/>
                </a:lnTo>
                <a:lnTo>
                  <a:pt x="300357" y="197377"/>
                </a:lnTo>
                <a:lnTo>
                  <a:pt x="258515" y="226342"/>
                </a:lnTo>
                <a:lnTo>
                  <a:pt x="212233" y="250866"/>
                </a:lnTo>
                <a:lnTo>
                  <a:pt x="161974" y="270548"/>
                </a:lnTo>
                <a:lnTo>
                  <a:pt x="108204" y="284988"/>
                </a:lnTo>
                <a:lnTo>
                  <a:pt x="108204" y="393192"/>
                </a:lnTo>
                <a:lnTo>
                  <a:pt x="160251" y="379576"/>
                </a:lnTo>
                <a:lnTo>
                  <a:pt x="208738" y="361103"/>
                </a:lnTo>
                <a:lnTo>
                  <a:pt x="253341" y="338185"/>
                </a:lnTo>
                <a:lnTo>
                  <a:pt x="293736" y="311234"/>
                </a:lnTo>
                <a:lnTo>
                  <a:pt x="329602" y="280664"/>
                </a:lnTo>
                <a:lnTo>
                  <a:pt x="360616" y="246888"/>
                </a:lnTo>
                <a:lnTo>
                  <a:pt x="386454" y="210317"/>
                </a:lnTo>
                <a:lnTo>
                  <a:pt x="406795" y="171365"/>
                </a:lnTo>
                <a:lnTo>
                  <a:pt x="421314" y="130444"/>
                </a:lnTo>
                <a:lnTo>
                  <a:pt x="429690" y="87968"/>
                </a:lnTo>
                <a:lnTo>
                  <a:pt x="431599" y="44349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821570" y="3298756"/>
            <a:ext cx="391886" cy="416667"/>
          </a:xfrm>
          <a:custGeom>
            <a:avLst/>
            <a:gdLst/>
            <a:ahLst/>
            <a:cxnLst/>
            <a:rect l="l" t="t" r="r" b="b"/>
            <a:pathLst>
              <a:path w="431800" h="459104">
                <a:moveTo>
                  <a:pt x="431292" y="458724"/>
                </a:moveTo>
                <a:lnTo>
                  <a:pt x="431292" y="350520"/>
                </a:lnTo>
                <a:lnTo>
                  <a:pt x="427924" y="306559"/>
                </a:lnTo>
                <a:lnTo>
                  <a:pt x="418092" y="264225"/>
                </a:lnTo>
                <a:lnTo>
                  <a:pt x="402205" y="223848"/>
                </a:lnTo>
                <a:lnTo>
                  <a:pt x="380670" y="185755"/>
                </a:lnTo>
                <a:lnTo>
                  <a:pt x="353895" y="150277"/>
                </a:lnTo>
                <a:lnTo>
                  <a:pt x="322288" y="117741"/>
                </a:lnTo>
                <a:lnTo>
                  <a:pt x="286256" y="88476"/>
                </a:lnTo>
                <a:lnTo>
                  <a:pt x="246208" y="62812"/>
                </a:lnTo>
                <a:lnTo>
                  <a:pt x="202552" y="41076"/>
                </a:lnTo>
                <a:lnTo>
                  <a:pt x="155695" y="23598"/>
                </a:lnTo>
                <a:lnTo>
                  <a:pt x="106045" y="10707"/>
                </a:lnTo>
                <a:lnTo>
                  <a:pt x="54011" y="2731"/>
                </a:lnTo>
                <a:lnTo>
                  <a:pt x="0" y="0"/>
                </a:lnTo>
                <a:lnTo>
                  <a:pt x="0" y="108204"/>
                </a:lnTo>
                <a:lnTo>
                  <a:pt x="54011" y="110935"/>
                </a:lnTo>
                <a:lnTo>
                  <a:pt x="106045" y="118911"/>
                </a:lnTo>
                <a:lnTo>
                  <a:pt x="155695" y="131802"/>
                </a:lnTo>
                <a:lnTo>
                  <a:pt x="202552" y="149280"/>
                </a:lnTo>
                <a:lnTo>
                  <a:pt x="246208" y="171016"/>
                </a:lnTo>
                <a:lnTo>
                  <a:pt x="286256" y="196680"/>
                </a:lnTo>
                <a:lnTo>
                  <a:pt x="322288" y="225945"/>
                </a:lnTo>
                <a:lnTo>
                  <a:pt x="353895" y="258481"/>
                </a:lnTo>
                <a:lnTo>
                  <a:pt x="380670" y="293959"/>
                </a:lnTo>
                <a:lnTo>
                  <a:pt x="402205" y="332052"/>
                </a:lnTo>
                <a:lnTo>
                  <a:pt x="418092" y="372429"/>
                </a:lnTo>
                <a:lnTo>
                  <a:pt x="427924" y="414763"/>
                </a:lnTo>
                <a:lnTo>
                  <a:pt x="431292" y="458724"/>
                </a:lnTo>
                <a:close/>
              </a:path>
            </a:pathLst>
          </a:custGeom>
          <a:solidFill>
            <a:srgbClr val="3F6797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809122" y="3287691"/>
            <a:ext cx="416667" cy="798179"/>
          </a:xfrm>
          <a:custGeom>
            <a:avLst/>
            <a:gdLst/>
            <a:ahLst/>
            <a:cxnLst/>
            <a:rect l="l" t="t" r="r" b="b"/>
            <a:pathLst>
              <a:path w="459104" h="879475">
                <a:moveTo>
                  <a:pt x="458724" y="470916"/>
                </a:moveTo>
                <a:lnTo>
                  <a:pt x="458724" y="362712"/>
                </a:lnTo>
                <a:lnTo>
                  <a:pt x="455676" y="324612"/>
                </a:lnTo>
                <a:lnTo>
                  <a:pt x="452628" y="306324"/>
                </a:lnTo>
                <a:lnTo>
                  <a:pt x="448056" y="289560"/>
                </a:lnTo>
                <a:lnTo>
                  <a:pt x="443484" y="271272"/>
                </a:lnTo>
                <a:lnTo>
                  <a:pt x="413004" y="204216"/>
                </a:lnTo>
                <a:lnTo>
                  <a:pt x="381000" y="158496"/>
                </a:lnTo>
                <a:lnTo>
                  <a:pt x="341376" y="117348"/>
                </a:lnTo>
                <a:lnTo>
                  <a:pt x="310896" y="92964"/>
                </a:lnTo>
                <a:lnTo>
                  <a:pt x="277368" y="70104"/>
                </a:lnTo>
                <a:lnTo>
                  <a:pt x="224028" y="42672"/>
                </a:lnTo>
                <a:lnTo>
                  <a:pt x="204216" y="35052"/>
                </a:lnTo>
                <a:lnTo>
                  <a:pt x="185928" y="27432"/>
                </a:lnTo>
                <a:lnTo>
                  <a:pt x="164592" y="21336"/>
                </a:lnTo>
                <a:lnTo>
                  <a:pt x="144780" y="15240"/>
                </a:lnTo>
                <a:lnTo>
                  <a:pt x="102108" y="6096"/>
                </a:lnTo>
                <a:lnTo>
                  <a:pt x="80772" y="3048"/>
                </a:lnTo>
                <a:lnTo>
                  <a:pt x="36576" y="101"/>
                </a:lnTo>
                <a:lnTo>
                  <a:pt x="6096" y="0"/>
                </a:lnTo>
                <a:lnTo>
                  <a:pt x="4572" y="3048"/>
                </a:lnTo>
                <a:lnTo>
                  <a:pt x="1524" y="6096"/>
                </a:lnTo>
                <a:lnTo>
                  <a:pt x="0" y="9144"/>
                </a:lnTo>
                <a:lnTo>
                  <a:pt x="0" y="126492"/>
                </a:lnTo>
                <a:lnTo>
                  <a:pt x="6096" y="132588"/>
                </a:lnTo>
                <a:lnTo>
                  <a:pt x="13716" y="132588"/>
                </a:lnTo>
                <a:lnTo>
                  <a:pt x="13716" y="24384"/>
                </a:lnTo>
                <a:lnTo>
                  <a:pt x="25908" y="12192"/>
                </a:lnTo>
                <a:lnTo>
                  <a:pt x="25908" y="25254"/>
                </a:lnTo>
                <a:lnTo>
                  <a:pt x="35052" y="25908"/>
                </a:lnTo>
                <a:lnTo>
                  <a:pt x="56388" y="25908"/>
                </a:lnTo>
                <a:lnTo>
                  <a:pt x="99060" y="32004"/>
                </a:lnTo>
                <a:lnTo>
                  <a:pt x="118872" y="35052"/>
                </a:lnTo>
                <a:lnTo>
                  <a:pt x="138684" y="39624"/>
                </a:lnTo>
                <a:lnTo>
                  <a:pt x="178308" y="51816"/>
                </a:lnTo>
                <a:lnTo>
                  <a:pt x="196596" y="59436"/>
                </a:lnTo>
                <a:lnTo>
                  <a:pt x="214884" y="65532"/>
                </a:lnTo>
                <a:lnTo>
                  <a:pt x="265176" y="92964"/>
                </a:lnTo>
                <a:lnTo>
                  <a:pt x="281940" y="103632"/>
                </a:lnTo>
                <a:lnTo>
                  <a:pt x="295656" y="114300"/>
                </a:lnTo>
                <a:lnTo>
                  <a:pt x="310896" y="124968"/>
                </a:lnTo>
                <a:lnTo>
                  <a:pt x="350520" y="161544"/>
                </a:lnTo>
                <a:lnTo>
                  <a:pt x="382524" y="202692"/>
                </a:lnTo>
                <a:lnTo>
                  <a:pt x="406908" y="248412"/>
                </a:lnTo>
                <a:lnTo>
                  <a:pt x="414528" y="263652"/>
                </a:lnTo>
                <a:lnTo>
                  <a:pt x="419100" y="280416"/>
                </a:lnTo>
                <a:lnTo>
                  <a:pt x="423672" y="295656"/>
                </a:lnTo>
                <a:lnTo>
                  <a:pt x="428244" y="312420"/>
                </a:lnTo>
                <a:lnTo>
                  <a:pt x="431292" y="329184"/>
                </a:lnTo>
                <a:lnTo>
                  <a:pt x="432816" y="345948"/>
                </a:lnTo>
                <a:lnTo>
                  <a:pt x="432816" y="350139"/>
                </a:lnTo>
                <a:lnTo>
                  <a:pt x="443484" y="379476"/>
                </a:lnTo>
                <a:lnTo>
                  <a:pt x="449580" y="397764"/>
                </a:lnTo>
                <a:lnTo>
                  <a:pt x="455676" y="434340"/>
                </a:lnTo>
                <a:lnTo>
                  <a:pt x="458724" y="470916"/>
                </a:lnTo>
                <a:close/>
              </a:path>
              <a:path w="459104" h="879475">
                <a:moveTo>
                  <a:pt x="134112" y="686562"/>
                </a:moveTo>
                <a:lnTo>
                  <a:pt x="134112" y="643128"/>
                </a:lnTo>
                <a:lnTo>
                  <a:pt x="131064" y="638556"/>
                </a:lnTo>
                <a:lnTo>
                  <a:pt x="126492" y="637032"/>
                </a:lnTo>
                <a:lnTo>
                  <a:pt x="120396" y="635508"/>
                </a:lnTo>
                <a:lnTo>
                  <a:pt x="115824" y="637032"/>
                </a:lnTo>
                <a:lnTo>
                  <a:pt x="111252" y="640080"/>
                </a:lnTo>
                <a:lnTo>
                  <a:pt x="4572" y="758952"/>
                </a:lnTo>
                <a:lnTo>
                  <a:pt x="1524" y="762000"/>
                </a:lnTo>
                <a:lnTo>
                  <a:pt x="0" y="765048"/>
                </a:lnTo>
                <a:lnTo>
                  <a:pt x="0" y="772668"/>
                </a:lnTo>
                <a:lnTo>
                  <a:pt x="1524" y="775716"/>
                </a:lnTo>
                <a:lnTo>
                  <a:pt x="4572" y="777240"/>
                </a:lnTo>
                <a:lnTo>
                  <a:pt x="21336" y="792351"/>
                </a:lnTo>
                <a:lnTo>
                  <a:pt x="21336" y="758952"/>
                </a:lnTo>
                <a:lnTo>
                  <a:pt x="31387" y="767871"/>
                </a:lnTo>
                <a:lnTo>
                  <a:pt x="108204" y="683481"/>
                </a:lnTo>
                <a:lnTo>
                  <a:pt x="108204" y="649224"/>
                </a:lnTo>
                <a:lnTo>
                  <a:pt x="131064" y="658368"/>
                </a:lnTo>
                <a:lnTo>
                  <a:pt x="131064" y="687324"/>
                </a:lnTo>
                <a:lnTo>
                  <a:pt x="134112" y="686562"/>
                </a:lnTo>
                <a:close/>
              </a:path>
              <a:path w="459104" h="879475">
                <a:moveTo>
                  <a:pt x="25908" y="25254"/>
                </a:moveTo>
                <a:lnTo>
                  <a:pt x="25908" y="12192"/>
                </a:lnTo>
                <a:lnTo>
                  <a:pt x="13716" y="24384"/>
                </a:lnTo>
                <a:lnTo>
                  <a:pt x="25908" y="25254"/>
                </a:lnTo>
                <a:close/>
              </a:path>
              <a:path w="459104" h="879475">
                <a:moveTo>
                  <a:pt x="25908" y="108204"/>
                </a:moveTo>
                <a:lnTo>
                  <a:pt x="25908" y="25254"/>
                </a:lnTo>
                <a:lnTo>
                  <a:pt x="13716" y="24384"/>
                </a:lnTo>
                <a:lnTo>
                  <a:pt x="13716" y="108204"/>
                </a:lnTo>
                <a:lnTo>
                  <a:pt x="25908" y="108204"/>
                </a:lnTo>
                <a:close/>
              </a:path>
              <a:path w="459104" h="879475">
                <a:moveTo>
                  <a:pt x="458724" y="470916"/>
                </a:moveTo>
                <a:lnTo>
                  <a:pt x="449580" y="397764"/>
                </a:lnTo>
                <a:lnTo>
                  <a:pt x="431292" y="345948"/>
                </a:lnTo>
                <a:lnTo>
                  <a:pt x="422148" y="329184"/>
                </a:lnTo>
                <a:lnTo>
                  <a:pt x="414528" y="312420"/>
                </a:lnTo>
                <a:lnTo>
                  <a:pt x="381000" y="266700"/>
                </a:lnTo>
                <a:lnTo>
                  <a:pt x="341376" y="225552"/>
                </a:lnTo>
                <a:lnTo>
                  <a:pt x="310896" y="201168"/>
                </a:lnTo>
                <a:lnTo>
                  <a:pt x="278892" y="179832"/>
                </a:lnTo>
                <a:lnTo>
                  <a:pt x="243840" y="160020"/>
                </a:lnTo>
                <a:lnTo>
                  <a:pt x="205740" y="143256"/>
                </a:lnTo>
                <a:lnTo>
                  <a:pt x="166116" y="129540"/>
                </a:lnTo>
                <a:lnTo>
                  <a:pt x="102108" y="114300"/>
                </a:lnTo>
                <a:lnTo>
                  <a:pt x="59436" y="109728"/>
                </a:lnTo>
                <a:lnTo>
                  <a:pt x="36576" y="108204"/>
                </a:lnTo>
                <a:lnTo>
                  <a:pt x="13716" y="108204"/>
                </a:lnTo>
                <a:lnTo>
                  <a:pt x="25908" y="120396"/>
                </a:lnTo>
                <a:lnTo>
                  <a:pt x="25908" y="132588"/>
                </a:lnTo>
                <a:lnTo>
                  <a:pt x="36576" y="132696"/>
                </a:lnTo>
                <a:lnTo>
                  <a:pt x="56388" y="134112"/>
                </a:lnTo>
                <a:lnTo>
                  <a:pt x="77724" y="137160"/>
                </a:lnTo>
                <a:lnTo>
                  <a:pt x="97536" y="140208"/>
                </a:lnTo>
                <a:lnTo>
                  <a:pt x="118872" y="143256"/>
                </a:lnTo>
                <a:lnTo>
                  <a:pt x="158496" y="153924"/>
                </a:lnTo>
                <a:lnTo>
                  <a:pt x="195072" y="166116"/>
                </a:lnTo>
                <a:lnTo>
                  <a:pt x="231648" y="182880"/>
                </a:lnTo>
                <a:lnTo>
                  <a:pt x="248412" y="190500"/>
                </a:lnTo>
                <a:lnTo>
                  <a:pt x="265176" y="201168"/>
                </a:lnTo>
                <a:lnTo>
                  <a:pt x="280416" y="210312"/>
                </a:lnTo>
                <a:lnTo>
                  <a:pt x="295656" y="220980"/>
                </a:lnTo>
                <a:lnTo>
                  <a:pt x="310896" y="233172"/>
                </a:lnTo>
                <a:lnTo>
                  <a:pt x="324612" y="243840"/>
                </a:lnTo>
                <a:lnTo>
                  <a:pt x="350520" y="269748"/>
                </a:lnTo>
                <a:lnTo>
                  <a:pt x="382524" y="310896"/>
                </a:lnTo>
                <a:lnTo>
                  <a:pt x="391668" y="324612"/>
                </a:lnTo>
                <a:lnTo>
                  <a:pt x="414528" y="370332"/>
                </a:lnTo>
                <a:lnTo>
                  <a:pt x="423672" y="403860"/>
                </a:lnTo>
                <a:lnTo>
                  <a:pt x="427620" y="417021"/>
                </a:lnTo>
                <a:lnTo>
                  <a:pt x="428244" y="414528"/>
                </a:lnTo>
                <a:lnTo>
                  <a:pt x="452628" y="420624"/>
                </a:lnTo>
                <a:lnTo>
                  <a:pt x="452628" y="470916"/>
                </a:lnTo>
                <a:lnTo>
                  <a:pt x="458724" y="470916"/>
                </a:lnTo>
                <a:close/>
              </a:path>
              <a:path w="459104" h="879475">
                <a:moveTo>
                  <a:pt x="25908" y="132588"/>
                </a:moveTo>
                <a:lnTo>
                  <a:pt x="25908" y="120396"/>
                </a:lnTo>
                <a:lnTo>
                  <a:pt x="13716" y="108204"/>
                </a:lnTo>
                <a:lnTo>
                  <a:pt x="13716" y="132588"/>
                </a:lnTo>
                <a:lnTo>
                  <a:pt x="25908" y="132588"/>
                </a:lnTo>
                <a:close/>
              </a:path>
              <a:path w="459104" h="879475">
                <a:moveTo>
                  <a:pt x="31387" y="767871"/>
                </a:moveTo>
                <a:lnTo>
                  <a:pt x="21336" y="758952"/>
                </a:lnTo>
                <a:lnTo>
                  <a:pt x="22860" y="777240"/>
                </a:lnTo>
                <a:lnTo>
                  <a:pt x="31387" y="767871"/>
                </a:lnTo>
                <a:close/>
              </a:path>
              <a:path w="459104" h="879475">
                <a:moveTo>
                  <a:pt x="129540" y="854964"/>
                </a:moveTo>
                <a:lnTo>
                  <a:pt x="31387" y="767871"/>
                </a:lnTo>
                <a:lnTo>
                  <a:pt x="22860" y="777240"/>
                </a:lnTo>
                <a:lnTo>
                  <a:pt x="21336" y="758952"/>
                </a:lnTo>
                <a:lnTo>
                  <a:pt x="21336" y="792351"/>
                </a:lnTo>
                <a:lnTo>
                  <a:pt x="108204" y="870654"/>
                </a:lnTo>
                <a:lnTo>
                  <a:pt x="108204" y="865632"/>
                </a:lnTo>
                <a:lnTo>
                  <a:pt x="129540" y="854964"/>
                </a:lnTo>
                <a:close/>
              </a:path>
              <a:path w="459104" h="879475">
                <a:moveTo>
                  <a:pt x="131064" y="658368"/>
                </a:moveTo>
                <a:lnTo>
                  <a:pt x="108204" y="649224"/>
                </a:lnTo>
                <a:lnTo>
                  <a:pt x="108204" y="683481"/>
                </a:lnTo>
                <a:lnTo>
                  <a:pt x="131064" y="658368"/>
                </a:lnTo>
                <a:close/>
              </a:path>
              <a:path w="459104" h="879475">
                <a:moveTo>
                  <a:pt x="131064" y="687324"/>
                </a:moveTo>
                <a:lnTo>
                  <a:pt x="131064" y="658368"/>
                </a:lnTo>
                <a:lnTo>
                  <a:pt x="108204" y="683481"/>
                </a:lnTo>
                <a:lnTo>
                  <a:pt x="108204" y="707136"/>
                </a:lnTo>
                <a:lnTo>
                  <a:pt x="109728" y="710184"/>
                </a:lnTo>
                <a:lnTo>
                  <a:pt x="112776" y="713232"/>
                </a:lnTo>
                <a:lnTo>
                  <a:pt x="115824" y="714756"/>
                </a:lnTo>
                <a:lnTo>
                  <a:pt x="118872" y="715772"/>
                </a:lnTo>
                <a:lnTo>
                  <a:pt x="118872" y="690372"/>
                </a:lnTo>
                <a:lnTo>
                  <a:pt x="131064" y="687324"/>
                </a:lnTo>
                <a:close/>
              </a:path>
              <a:path w="459104" h="879475">
                <a:moveTo>
                  <a:pt x="458724" y="470916"/>
                </a:moveTo>
                <a:lnTo>
                  <a:pt x="437925" y="470916"/>
                </a:lnTo>
                <a:lnTo>
                  <a:pt x="437388" y="472440"/>
                </a:lnTo>
                <a:lnTo>
                  <a:pt x="432816" y="483543"/>
                </a:lnTo>
                <a:lnTo>
                  <a:pt x="432816" y="486156"/>
                </a:lnTo>
                <a:lnTo>
                  <a:pt x="429768" y="513588"/>
                </a:lnTo>
                <a:lnTo>
                  <a:pt x="409956" y="582168"/>
                </a:lnTo>
                <a:lnTo>
                  <a:pt x="390144" y="620268"/>
                </a:lnTo>
                <a:lnTo>
                  <a:pt x="373380" y="643128"/>
                </a:lnTo>
                <a:lnTo>
                  <a:pt x="365760" y="655320"/>
                </a:lnTo>
                <a:lnTo>
                  <a:pt x="355092" y="665988"/>
                </a:lnTo>
                <a:lnTo>
                  <a:pt x="345948" y="678180"/>
                </a:lnTo>
                <a:lnTo>
                  <a:pt x="323088" y="699516"/>
                </a:lnTo>
                <a:lnTo>
                  <a:pt x="274320" y="736092"/>
                </a:lnTo>
                <a:lnTo>
                  <a:pt x="216408" y="766572"/>
                </a:lnTo>
                <a:lnTo>
                  <a:pt x="152400" y="790956"/>
                </a:lnTo>
                <a:lnTo>
                  <a:pt x="118872" y="798576"/>
                </a:lnTo>
                <a:lnTo>
                  <a:pt x="112776" y="800100"/>
                </a:lnTo>
                <a:lnTo>
                  <a:pt x="108204" y="804672"/>
                </a:lnTo>
                <a:lnTo>
                  <a:pt x="108204" y="836032"/>
                </a:lnTo>
                <a:lnTo>
                  <a:pt x="123444" y="849554"/>
                </a:lnTo>
                <a:lnTo>
                  <a:pt x="123444" y="822960"/>
                </a:lnTo>
                <a:lnTo>
                  <a:pt x="134112" y="810768"/>
                </a:lnTo>
                <a:lnTo>
                  <a:pt x="134112" y="821182"/>
                </a:lnTo>
                <a:lnTo>
                  <a:pt x="141732" y="819912"/>
                </a:lnTo>
                <a:lnTo>
                  <a:pt x="160020" y="813816"/>
                </a:lnTo>
                <a:lnTo>
                  <a:pt x="195072" y="803148"/>
                </a:lnTo>
                <a:lnTo>
                  <a:pt x="259080" y="774192"/>
                </a:lnTo>
                <a:lnTo>
                  <a:pt x="315468" y="737616"/>
                </a:lnTo>
                <a:lnTo>
                  <a:pt x="364236" y="694944"/>
                </a:lnTo>
                <a:lnTo>
                  <a:pt x="394716" y="658368"/>
                </a:lnTo>
                <a:lnTo>
                  <a:pt x="426720" y="605028"/>
                </a:lnTo>
                <a:lnTo>
                  <a:pt x="443484" y="562356"/>
                </a:lnTo>
                <a:lnTo>
                  <a:pt x="454152" y="516636"/>
                </a:lnTo>
                <a:lnTo>
                  <a:pt x="458724" y="470916"/>
                </a:lnTo>
                <a:close/>
              </a:path>
              <a:path w="459104" h="879475">
                <a:moveTo>
                  <a:pt x="129540" y="875284"/>
                </a:moveTo>
                <a:lnTo>
                  <a:pt x="129540" y="854964"/>
                </a:lnTo>
                <a:lnTo>
                  <a:pt x="108204" y="865632"/>
                </a:lnTo>
                <a:lnTo>
                  <a:pt x="108204" y="870654"/>
                </a:lnTo>
                <a:lnTo>
                  <a:pt x="112776" y="874776"/>
                </a:lnTo>
                <a:lnTo>
                  <a:pt x="115824" y="877824"/>
                </a:lnTo>
                <a:lnTo>
                  <a:pt x="121920" y="879348"/>
                </a:lnTo>
                <a:lnTo>
                  <a:pt x="126492" y="876300"/>
                </a:lnTo>
                <a:lnTo>
                  <a:pt x="129540" y="875284"/>
                </a:lnTo>
                <a:close/>
              </a:path>
              <a:path w="459104" h="879475">
                <a:moveTo>
                  <a:pt x="437925" y="470916"/>
                </a:moveTo>
                <a:lnTo>
                  <a:pt x="432816" y="470916"/>
                </a:lnTo>
                <a:lnTo>
                  <a:pt x="428244" y="419100"/>
                </a:lnTo>
                <a:lnTo>
                  <a:pt x="427620" y="417021"/>
                </a:lnTo>
                <a:lnTo>
                  <a:pt x="414528" y="463296"/>
                </a:lnTo>
                <a:lnTo>
                  <a:pt x="391668" y="509016"/>
                </a:lnTo>
                <a:lnTo>
                  <a:pt x="362712" y="550164"/>
                </a:lnTo>
                <a:lnTo>
                  <a:pt x="324612" y="589788"/>
                </a:lnTo>
                <a:lnTo>
                  <a:pt x="281940" y="623316"/>
                </a:lnTo>
                <a:lnTo>
                  <a:pt x="233172" y="652272"/>
                </a:lnTo>
                <a:lnTo>
                  <a:pt x="178308" y="673608"/>
                </a:lnTo>
                <a:lnTo>
                  <a:pt x="118872" y="690372"/>
                </a:lnTo>
                <a:lnTo>
                  <a:pt x="134112" y="702564"/>
                </a:lnTo>
                <a:lnTo>
                  <a:pt x="134112" y="712927"/>
                </a:lnTo>
                <a:lnTo>
                  <a:pt x="155448" y="708660"/>
                </a:lnTo>
                <a:lnTo>
                  <a:pt x="214884" y="687324"/>
                </a:lnTo>
                <a:lnTo>
                  <a:pt x="269748" y="659892"/>
                </a:lnTo>
                <a:lnTo>
                  <a:pt x="318516" y="627888"/>
                </a:lnTo>
                <a:lnTo>
                  <a:pt x="362712" y="588264"/>
                </a:lnTo>
                <a:lnTo>
                  <a:pt x="397764" y="545592"/>
                </a:lnTo>
                <a:lnTo>
                  <a:pt x="426720" y="498348"/>
                </a:lnTo>
                <a:lnTo>
                  <a:pt x="437388" y="472440"/>
                </a:lnTo>
                <a:lnTo>
                  <a:pt x="437925" y="470916"/>
                </a:lnTo>
                <a:close/>
              </a:path>
              <a:path w="459104" h="879475">
                <a:moveTo>
                  <a:pt x="134112" y="712927"/>
                </a:moveTo>
                <a:lnTo>
                  <a:pt x="134112" y="702564"/>
                </a:lnTo>
                <a:lnTo>
                  <a:pt x="118872" y="690372"/>
                </a:lnTo>
                <a:lnTo>
                  <a:pt x="118872" y="715772"/>
                </a:lnTo>
                <a:lnTo>
                  <a:pt x="120396" y="716280"/>
                </a:lnTo>
                <a:lnTo>
                  <a:pt x="124968" y="714756"/>
                </a:lnTo>
                <a:lnTo>
                  <a:pt x="134112" y="712927"/>
                </a:lnTo>
                <a:close/>
              </a:path>
              <a:path w="459104" h="879475">
                <a:moveTo>
                  <a:pt x="134112" y="821182"/>
                </a:moveTo>
                <a:lnTo>
                  <a:pt x="134112" y="810768"/>
                </a:lnTo>
                <a:lnTo>
                  <a:pt x="123444" y="822960"/>
                </a:lnTo>
                <a:lnTo>
                  <a:pt x="134112" y="821182"/>
                </a:lnTo>
                <a:close/>
              </a:path>
              <a:path w="459104" h="879475">
                <a:moveTo>
                  <a:pt x="134112" y="870204"/>
                </a:moveTo>
                <a:lnTo>
                  <a:pt x="134112" y="821182"/>
                </a:lnTo>
                <a:lnTo>
                  <a:pt x="123444" y="822960"/>
                </a:lnTo>
                <a:lnTo>
                  <a:pt x="123444" y="849554"/>
                </a:lnTo>
                <a:lnTo>
                  <a:pt x="129540" y="854964"/>
                </a:lnTo>
                <a:lnTo>
                  <a:pt x="129540" y="875284"/>
                </a:lnTo>
                <a:lnTo>
                  <a:pt x="131064" y="874776"/>
                </a:lnTo>
                <a:lnTo>
                  <a:pt x="134112" y="870204"/>
                </a:lnTo>
                <a:close/>
              </a:path>
              <a:path w="459104" h="879475">
                <a:moveTo>
                  <a:pt x="452628" y="420624"/>
                </a:moveTo>
                <a:lnTo>
                  <a:pt x="428244" y="414528"/>
                </a:lnTo>
                <a:lnTo>
                  <a:pt x="427620" y="417021"/>
                </a:lnTo>
                <a:lnTo>
                  <a:pt x="428244" y="419100"/>
                </a:lnTo>
                <a:lnTo>
                  <a:pt x="432816" y="470916"/>
                </a:lnTo>
                <a:lnTo>
                  <a:pt x="437925" y="470916"/>
                </a:lnTo>
                <a:lnTo>
                  <a:pt x="446532" y="446532"/>
                </a:lnTo>
                <a:lnTo>
                  <a:pt x="449580" y="432816"/>
                </a:lnTo>
                <a:lnTo>
                  <a:pt x="452628" y="420624"/>
                </a:lnTo>
                <a:close/>
              </a:path>
              <a:path w="459104" h="879475">
                <a:moveTo>
                  <a:pt x="452628" y="470916"/>
                </a:moveTo>
                <a:lnTo>
                  <a:pt x="452628" y="420624"/>
                </a:lnTo>
                <a:lnTo>
                  <a:pt x="449580" y="432816"/>
                </a:lnTo>
                <a:lnTo>
                  <a:pt x="446532" y="446532"/>
                </a:lnTo>
                <a:lnTo>
                  <a:pt x="437925" y="470916"/>
                </a:lnTo>
                <a:lnTo>
                  <a:pt x="452628" y="470916"/>
                </a:lnTo>
                <a:close/>
              </a:path>
            </a:pathLst>
          </a:custGeom>
          <a:solidFill>
            <a:srgbClr val="375D89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2103499" y="2453435"/>
          <a:ext cx="4113071" cy="773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5182"/>
                <a:gridCol w="2317889"/>
              </a:tblGrid>
              <a:tr h="386698">
                <a:tc gridSpan="2"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RESIDENTI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227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86698">
                <a:tc>
                  <a:txBody>
                    <a:bodyPr/>
                    <a:lstStyle/>
                    <a:p>
                      <a:pPr marL="36703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IMPRESE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227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PROFESSIONISTI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227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6291831" y="2457814"/>
            <a:ext cx="3856616" cy="341662"/>
          </a:xfrm>
          <a:prstGeom prst="rect">
            <a:avLst/>
          </a:prstGeom>
          <a:ln w="12699">
            <a:solidFill>
              <a:srgbClr val="000000"/>
            </a:solidFill>
          </a:ln>
        </p:spPr>
        <p:txBody>
          <a:bodyPr vert="horz" wrap="square" lIns="0" tIns="34002" rIns="0" bIns="0" rtlCol="0">
            <a:spAutoFit/>
          </a:bodyPr>
          <a:lstStyle/>
          <a:p>
            <a:pPr algn="ctr">
              <a:spcBef>
                <a:spcPts val="268"/>
              </a:spcBef>
            </a:pPr>
            <a:r>
              <a:rPr sz="1997" spc="14" dirty="0">
                <a:solidFill>
                  <a:prstClr val="black"/>
                </a:solidFill>
                <a:latin typeface="Arial"/>
                <a:cs typeface="Arial"/>
              </a:rPr>
              <a:t>STABILITI</a:t>
            </a:r>
            <a:endParaRPr sz="1997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91831" y="2845090"/>
            <a:ext cx="3856616" cy="341662"/>
          </a:xfrm>
          <a:prstGeom prst="rect">
            <a:avLst/>
          </a:prstGeom>
          <a:solidFill>
            <a:srgbClr val="F2F2F2"/>
          </a:solidFill>
          <a:ln w="12699">
            <a:solidFill>
              <a:srgbClr val="000000"/>
            </a:solidFill>
          </a:ln>
        </p:spPr>
        <p:txBody>
          <a:bodyPr vert="horz" wrap="square" lIns="0" tIns="34002" rIns="0" bIns="0" rtlCol="0">
            <a:spAutoFit/>
          </a:bodyPr>
          <a:lstStyle/>
          <a:p>
            <a:pPr marL="93941">
              <a:spcBef>
                <a:spcPts val="268"/>
              </a:spcBef>
            </a:pPr>
            <a:r>
              <a:rPr sz="1997" spc="14" dirty="0">
                <a:solidFill>
                  <a:prstClr val="black"/>
                </a:solidFill>
                <a:latin typeface="Arial"/>
                <a:cs typeface="Arial"/>
              </a:rPr>
              <a:t>C/STABILE</a:t>
            </a:r>
            <a:r>
              <a:rPr sz="199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97" spc="9" dirty="0">
                <a:solidFill>
                  <a:prstClr val="black"/>
                </a:solidFill>
                <a:latin typeface="Arial"/>
                <a:cs typeface="Arial"/>
              </a:rPr>
              <a:t>ORGANIZZAZIONE</a:t>
            </a:r>
            <a:endParaRPr sz="1997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711847" y="1233287"/>
            <a:ext cx="2896496" cy="319997"/>
          </a:xfrm>
          <a:prstGeom prst="rect">
            <a:avLst/>
          </a:prstGeom>
        </p:spPr>
        <p:txBody>
          <a:bodyPr vert="horz" wrap="square" lIns="0" tIns="12102" rIns="0" bIns="0" rtlCol="0">
            <a:spAutoFit/>
          </a:bodyPr>
          <a:lstStyle/>
          <a:p>
            <a:pPr marL="741731">
              <a:lnSpc>
                <a:spcPts val="1171"/>
              </a:lnSpc>
              <a:spcBef>
                <a:spcPts val="95"/>
              </a:spcBef>
            </a:pPr>
            <a:r>
              <a:rPr sz="1997" spc="799" dirty="0">
                <a:solidFill>
                  <a:srgbClr val="FF0000"/>
                </a:solidFill>
                <a:latin typeface="Courier New"/>
                <a:cs typeface="Courier New"/>
              </a:rPr>
              <a:t>°</a:t>
            </a:r>
            <a:endParaRPr sz="1997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11527">
              <a:lnSpc>
                <a:spcPts val="1212"/>
              </a:lnSpc>
              <a:tabLst>
                <a:tab pos="1065050" algn="l"/>
              </a:tabLst>
            </a:pPr>
            <a:r>
              <a:rPr sz="1997" spc="64" dirty="0">
                <a:solidFill>
                  <a:srgbClr val="FF0000"/>
                </a:solidFill>
                <a:latin typeface="Arial"/>
                <a:cs typeface="Arial"/>
              </a:rPr>
              <a:t>DAL</a:t>
            </a:r>
            <a:r>
              <a:rPr sz="1997" spc="-2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97" dirty="0">
                <a:solidFill>
                  <a:srgbClr val="FF0000"/>
                </a:solidFill>
                <a:latin typeface="Arial"/>
                <a:cs typeface="Arial"/>
              </a:rPr>
              <a:t>1	</a:t>
            </a:r>
            <a:r>
              <a:rPr sz="1997" spc="9" dirty="0">
                <a:solidFill>
                  <a:srgbClr val="FF0000"/>
                </a:solidFill>
                <a:latin typeface="Arial"/>
                <a:cs typeface="Arial"/>
              </a:rPr>
              <a:t>GENNAIO</a:t>
            </a:r>
            <a:r>
              <a:rPr sz="1997" spc="-3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97" dirty="0">
                <a:solidFill>
                  <a:srgbClr val="FF0000"/>
                </a:solidFill>
                <a:latin typeface="Arial"/>
                <a:cs typeface="Arial"/>
              </a:rPr>
              <a:t>2019</a:t>
            </a:r>
            <a:endParaRPr sz="1997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669" y="6082749"/>
            <a:ext cx="2206752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843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3590" y="257048"/>
            <a:ext cx="21424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dirty="0"/>
              <a:t>IL</a:t>
            </a:r>
            <a:r>
              <a:rPr sz="3200" spc="-140" dirty="0"/>
              <a:t> </a:t>
            </a:r>
            <a:r>
              <a:rPr sz="3200" dirty="0"/>
              <a:t>FLUSSO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780031" y="1557527"/>
            <a:ext cx="1799844" cy="4174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09076" y="1557527"/>
            <a:ext cx="1799844" cy="4174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81372" y="2708148"/>
            <a:ext cx="2429255" cy="1886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66894" y="2693671"/>
            <a:ext cx="2458720" cy="1915795"/>
          </a:xfrm>
          <a:custGeom>
            <a:avLst/>
            <a:gdLst/>
            <a:ahLst/>
            <a:cxnLst/>
            <a:rect l="l" t="t" r="r" b="b"/>
            <a:pathLst>
              <a:path w="2458720" h="1915795">
                <a:moveTo>
                  <a:pt x="0" y="1915667"/>
                </a:moveTo>
                <a:lnTo>
                  <a:pt x="2458212" y="1915667"/>
                </a:lnTo>
                <a:lnTo>
                  <a:pt x="2458212" y="0"/>
                </a:lnTo>
                <a:lnTo>
                  <a:pt x="0" y="0"/>
                </a:lnTo>
                <a:lnTo>
                  <a:pt x="0" y="1915667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47314" y="1742232"/>
            <a:ext cx="1887855" cy="734060"/>
          </a:xfrm>
          <a:custGeom>
            <a:avLst/>
            <a:gdLst/>
            <a:ahLst/>
            <a:cxnLst/>
            <a:rect l="l" t="t" r="r" b="b"/>
            <a:pathLst>
              <a:path w="1887854" h="734060">
                <a:moveTo>
                  <a:pt x="1004830" y="190743"/>
                </a:moveTo>
                <a:lnTo>
                  <a:pt x="435555" y="190743"/>
                </a:lnTo>
                <a:lnTo>
                  <a:pt x="480568" y="199723"/>
                </a:lnTo>
                <a:lnTo>
                  <a:pt x="1674749" y="644223"/>
                </a:lnTo>
                <a:lnTo>
                  <a:pt x="1641348" y="733885"/>
                </a:lnTo>
                <a:lnTo>
                  <a:pt x="1887347" y="621363"/>
                </a:lnTo>
                <a:lnTo>
                  <a:pt x="1815837" y="465026"/>
                </a:lnTo>
                <a:lnTo>
                  <a:pt x="1741424" y="465026"/>
                </a:lnTo>
                <a:lnTo>
                  <a:pt x="1004830" y="190743"/>
                </a:lnTo>
                <a:close/>
              </a:path>
              <a:path w="1887854" h="734060">
                <a:moveTo>
                  <a:pt x="451830" y="0"/>
                </a:moveTo>
                <a:lnTo>
                  <a:pt x="404272" y="385"/>
                </a:lnTo>
                <a:lnTo>
                  <a:pt x="357743" y="7421"/>
                </a:lnTo>
                <a:lnTo>
                  <a:pt x="312910" y="20805"/>
                </a:lnTo>
                <a:lnTo>
                  <a:pt x="270439" y="40231"/>
                </a:lnTo>
                <a:lnTo>
                  <a:pt x="230996" y="65398"/>
                </a:lnTo>
                <a:lnTo>
                  <a:pt x="195249" y="95999"/>
                </a:lnTo>
                <a:lnTo>
                  <a:pt x="163863" y="131732"/>
                </a:lnTo>
                <a:lnTo>
                  <a:pt x="137504" y="172293"/>
                </a:lnTo>
                <a:lnTo>
                  <a:pt x="116839" y="217376"/>
                </a:lnTo>
                <a:lnTo>
                  <a:pt x="0" y="531066"/>
                </a:lnTo>
                <a:lnTo>
                  <a:pt x="179324" y="597868"/>
                </a:lnTo>
                <a:lnTo>
                  <a:pt x="296163" y="284178"/>
                </a:lnTo>
                <a:lnTo>
                  <a:pt x="318804" y="244208"/>
                </a:lnTo>
                <a:lnTo>
                  <a:pt x="351619" y="214381"/>
                </a:lnTo>
                <a:lnTo>
                  <a:pt x="391554" y="196094"/>
                </a:lnTo>
                <a:lnTo>
                  <a:pt x="435555" y="190743"/>
                </a:lnTo>
                <a:lnTo>
                  <a:pt x="1004830" y="190743"/>
                </a:lnTo>
                <a:lnTo>
                  <a:pt x="547369" y="20399"/>
                </a:lnTo>
                <a:lnTo>
                  <a:pt x="499752" y="6570"/>
                </a:lnTo>
                <a:lnTo>
                  <a:pt x="451830" y="0"/>
                </a:lnTo>
                <a:close/>
              </a:path>
              <a:path w="1887854" h="734060">
                <a:moveTo>
                  <a:pt x="1774825" y="375364"/>
                </a:moveTo>
                <a:lnTo>
                  <a:pt x="1741424" y="465026"/>
                </a:lnTo>
                <a:lnTo>
                  <a:pt x="1815837" y="465026"/>
                </a:lnTo>
                <a:lnTo>
                  <a:pt x="1774825" y="37536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47314" y="1742232"/>
            <a:ext cx="1887855" cy="734060"/>
          </a:xfrm>
          <a:custGeom>
            <a:avLst/>
            <a:gdLst/>
            <a:ahLst/>
            <a:cxnLst/>
            <a:rect l="l" t="t" r="r" b="b"/>
            <a:pathLst>
              <a:path w="1887854" h="734060">
                <a:moveTo>
                  <a:pt x="0" y="531066"/>
                </a:moveTo>
                <a:lnTo>
                  <a:pt x="116839" y="217376"/>
                </a:lnTo>
                <a:lnTo>
                  <a:pt x="137504" y="172293"/>
                </a:lnTo>
                <a:lnTo>
                  <a:pt x="163863" y="131732"/>
                </a:lnTo>
                <a:lnTo>
                  <a:pt x="195249" y="95999"/>
                </a:lnTo>
                <a:lnTo>
                  <a:pt x="230996" y="65398"/>
                </a:lnTo>
                <a:lnTo>
                  <a:pt x="270439" y="40231"/>
                </a:lnTo>
                <a:lnTo>
                  <a:pt x="312910" y="20805"/>
                </a:lnTo>
                <a:lnTo>
                  <a:pt x="357743" y="7421"/>
                </a:lnTo>
                <a:lnTo>
                  <a:pt x="404272" y="385"/>
                </a:lnTo>
                <a:lnTo>
                  <a:pt x="451830" y="0"/>
                </a:lnTo>
                <a:lnTo>
                  <a:pt x="499752" y="6570"/>
                </a:lnTo>
                <a:lnTo>
                  <a:pt x="547369" y="20399"/>
                </a:lnTo>
                <a:lnTo>
                  <a:pt x="1741424" y="465026"/>
                </a:lnTo>
                <a:lnTo>
                  <a:pt x="1774825" y="375364"/>
                </a:lnTo>
                <a:lnTo>
                  <a:pt x="1887347" y="621363"/>
                </a:lnTo>
                <a:lnTo>
                  <a:pt x="1641348" y="733885"/>
                </a:lnTo>
                <a:lnTo>
                  <a:pt x="1674749" y="644223"/>
                </a:lnTo>
                <a:lnTo>
                  <a:pt x="480568" y="199723"/>
                </a:lnTo>
                <a:lnTo>
                  <a:pt x="435555" y="190743"/>
                </a:lnTo>
                <a:lnTo>
                  <a:pt x="391554" y="196094"/>
                </a:lnTo>
                <a:lnTo>
                  <a:pt x="351619" y="214381"/>
                </a:lnTo>
                <a:lnTo>
                  <a:pt x="318804" y="244208"/>
                </a:lnTo>
                <a:lnTo>
                  <a:pt x="296163" y="284178"/>
                </a:lnTo>
                <a:lnTo>
                  <a:pt x="179324" y="597868"/>
                </a:lnTo>
                <a:lnTo>
                  <a:pt x="0" y="531066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6590284" y="1773688"/>
            <a:ext cx="1887220" cy="742315"/>
          </a:xfrm>
          <a:custGeom>
            <a:avLst/>
            <a:gdLst/>
            <a:ahLst/>
            <a:cxnLst/>
            <a:rect l="l" t="t" r="r" b="b"/>
            <a:pathLst>
              <a:path w="1887220" h="742314">
                <a:moveTo>
                  <a:pt x="997067" y="190657"/>
                </a:moveTo>
                <a:lnTo>
                  <a:pt x="437757" y="190657"/>
                </a:lnTo>
                <a:lnTo>
                  <a:pt x="482726" y="199892"/>
                </a:lnTo>
                <a:lnTo>
                  <a:pt x="1673860" y="652393"/>
                </a:lnTo>
                <a:lnTo>
                  <a:pt x="1639950" y="741801"/>
                </a:lnTo>
                <a:lnTo>
                  <a:pt x="1886712" y="630803"/>
                </a:lnTo>
                <a:lnTo>
                  <a:pt x="1816069" y="473577"/>
                </a:lnTo>
                <a:lnTo>
                  <a:pt x="1741805" y="473577"/>
                </a:lnTo>
                <a:lnTo>
                  <a:pt x="997067" y="190657"/>
                </a:lnTo>
                <a:close/>
              </a:path>
              <a:path w="1887220" h="742314">
                <a:moveTo>
                  <a:pt x="455254" y="0"/>
                </a:moveTo>
                <a:lnTo>
                  <a:pt x="407693" y="63"/>
                </a:lnTo>
                <a:lnTo>
                  <a:pt x="361120" y="6793"/>
                </a:lnTo>
                <a:lnTo>
                  <a:pt x="316204" y="19887"/>
                </a:lnTo>
                <a:lnTo>
                  <a:pt x="273612" y="39046"/>
                </a:lnTo>
                <a:lnTo>
                  <a:pt x="234011" y="63968"/>
                </a:lnTo>
                <a:lnTo>
                  <a:pt x="198069" y="94351"/>
                </a:lnTo>
                <a:lnTo>
                  <a:pt x="166453" y="129894"/>
                </a:lnTo>
                <a:lnTo>
                  <a:pt x="139832" y="170297"/>
                </a:lnTo>
                <a:lnTo>
                  <a:pt x="118871" y="215259"/>
                </a:lnTo>
                <a:lnTo>
                  <a:pt x="0" y="528187"/>
                </a:lnTo>
                <a:lnTo>
                  <a:pt x="178815" y="596132"/>
                </a:lnTo>
                <a:lnTo>
                  <a:pt x="297688" y="283077"/>
                </a:lnTo>
                <a:lnTo>
                  <a:pt x="320650" y="243299"/>
                </a:lnTo>
                <a:lnTo>
                  <a:pt x="353677" y="213727"/>
                </a:lnTo>
                <a:lnTo>
                  <a:pt x="393727" y="195724"/>
                </a:lnTo>
                <a:lnTo>
                  <a:pt x="437757" y="190657"/>
                </a:lnTo>
                <a:lnTo>
                  <a:pt x="997067" y="190657"/>
                </a:lnTo>
                <a:lnTo>
                  <a:pt x="550671" y="21076"/>
                </a:lnTo>
                <a:lnTo>
                  <a:pt x="503136" y="6903"/>
                </a:lnTo>
                <a:lnTo>
                  <a:pt x="455254" y="0"/>
                </a:lnTo>
                <a:close/>
              </a:path>
              <a:path w="1887220" h="742314">
                <a:moveTo>
                  <a:pt x="1775840" y="384042"/>
                </a:moveTo>
                <a:lnTo>
                  <a:pt x="1741805" y="473577"/>
                </a:lnTo>
                <a:lnTo>
                  <a:pt x="1816069" y="473577"/>
                </a:lnTo>
                <a:lnTo>
                  <a:pt x="1775840" y="38404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590284" y="1773688"/>
            <a:ext cx="1887220" cy="742315"/>
          </a:xfrm>
          <a:custGeom>
            <a:avLst/>
            <a:gdLst/>
            <a:ahLst/>
            <a:cxnLst/>
            <a:rect l="l" t="t" r="r" b="b"/>
            <a:pathLst>
              <a:path w="1887220" h="742314">
                <a:moveTo>
                  <a:pt x="0" y="528187"/>
                </a:moveTo>
                <a:lnTo>
                  <a:pt x="118871" y="215259"/>
                </a:lnTo>
                <a:lnTo>
                  <a:pt x="139832" y="170297"/>
                </a:lnTo>
                <a:lnTo>
                  <a:pt x="166453" y="129894"/>
                </a:lnTo>
                <a:lnTo>
                  <a:pt x="198069" y="94351"/>
                </a:lnTo>
                <a:lnTo>
                  <a:pt x="234011" y="63968"/>
                </a:lnTo>
                <a:lnTo>
                  <a:pt x="273612" y="39046"/>
                </a:lnTo>
                <a:lnTo>
                  <a:pt x="316204" y="19887"/>
                </a:lnTo>
                <a:lnTo>
                  <a:pt x="361120" y="6793"/>
                </a:lnTo>
                <a:lnTo>
                  <a:pt x="407693" y="63"/>
                </a:lnTo>
                <a:lnTo>
                  <a:pt x="455254" y="0"/>
                </a:lnTo>
                <a:lnTo>
                  <a:pt x="503136" y="6903"/>
                </a:lnTo>
                <a:lnTo>
                  <a:pt x="550671" y="21076"/>
                </a:lnTo>
                <a:lnTo>
                  <a:pt x="1741805" y="473577"/>
                </a:lnTo>
                <a:lnTo>
                  <a:pt x="1775840" y="384042"/>
                </a:lnTo>
                <a:lnTo>
                  <a:pt x="1886712" y="630803"/>
                </a:lnTo>
                <a:lnTo>
                  <a:pt x="1639950" y="741801"/>
                </a:lnTo>
                <a:lnTo>
                  <a:pt x="1673860" y="652393"/>
                </a:lnTo>
                <a:lnTo>
                  <a:pt x="482726" y="199892"/>
                </a:lnTo>
                <a:lnTo>
                  <a:pt x="437757" y="190657"/>
                </a:lnTo>
                <a:lnTo>
                  <a:pt x="393727" y="195724"/>
                </a:lnTo>
                <a:lnTo>
                  <a:pt x="353677" y="213727"/>
                </a:lnTo>
                <a:lnTo>
                  <a:pt x="320650" y="243299"/>
                </a:lnTo>
                <a:lnTo>
                  <a:pt x="297688" y="283077"/>
                </a:lnTo>
                <a:lnTo>
                  <a:pt x="178815" y="596132"/>
                </a:lnTo>
                <a:lnTo>
                  <a:pt x="0" y="52818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65340" y="4735958"/>
            <a:ext cx="1877060" cy="815975"/>
          </a:xfrm>
          <a:custGeom>
            <a:avLst/>
            <a:gdLst/>
            <a:ahLst/>
            <a:cxnLst/>
            <a:rect l="l" t="t" r="r" b="b"/>
            <a:pathLst>
              <a:path w="1877059" h="815975">
                <a:moveTo>
                  <a:pt x="599899" y="261493"/>
                </a:moveTo>
                <a:lnTo>
                  <a:pt x="135000" y="261493"/>
                </a:lnTo>
                <a:lnTo>
                  <a:pt x="1296289" y="785876"/>
                </a:lnTo>
                <a:lnTo>
                  <a:pt x="1342874" y="802913"/>
                </a:lnTo>
                <a:lnTo>
                  <a:pt x="1390248" y="812725"/>
                </a:lnTo>
                <a:lnTo>
                  <a:pt x="1437726" y="815570"/>
                </a:lnTo>
                <a:lnTo>
                  <a:pt x="1484624" y="811706"/>
                </a:lnTo>
                <a:lnTo>
                  <a:pt x="1530256" y="801390"/>
                </a:lnTo>
                <a:lnTo>
                  <a:pt x="1573939" y="784882"/>
                </a:lnTo>
                <a:lnTo>
                  <a:pt x="1614987" y="762439"/>
                </a:lnTo>
                <a:lnTo>
                  <a:pt x="1652715" y="734320"/>
                </a:lnTo>
                <a:lnTo>
                  <a:pt x="1686440" y="700784"/>
                </a:lnTo>
                <a:lnTo>
                  <a:pt x="1715475" y="662087"/>
                </a:lnTo>
                <a:lnTo>
                  <a:pt x="1736411" y="623513"/>
                </a:lnTo>
                <a:lnTo>
                  <a:pt x="1419328" y="623513"/>
                </a:lnTo>
                <a:lnTo>
                  <a:pt x="1375029" y="611505"/>
                </a:lnTo>
                <a:lnTo>
                  <a:pt x="599899" y="261493"/>
                </a:lnTo>
                <a:close/>
              </a:path>
              <a:path w="1877059" h="815975">
                <a:moveTo>
                  <a:pt x="1702562" y="234696"/>
                </a:moveTo>
                <a:lnTo>
                  <a:pt x="1564766" y="539750"/>
                </a:lnTo>
                <a:lnTo>
                  <a:pt x="1539425" y="578094"/>
                </a:lnTo>
                <a:lnTo>
                  <a:pt x="1504654" y="605625"/>
                </a:lnTo>
                <a:lnTo>
                  <a:pt x="1463579" y="621159"/>
                </a:lnTo>
                <a:lnTo>
                  <a:pt x="1419328" y="623513"/>
                </a:lnTo>
                <a:lnTo>
                  <a:pt x="1736411" y="623513"/>
                </a:lnTo>
                <a:lnTo>
                  <a:pt x="1739138" y="618490"/>
                </a:lnTo>
                <a:lnTo>
                  <a:pt x="1876933" y="313436"/>
                </a:lnTo>
                <a:lnTo>
                  <a:pt x="1702562" y="234696"/>
                </a:lnTo>
                <a:close/>
              </a:path>
              <a:path w="1877059" h="815975">
                <a:moveTo>
                  <a:pt x="253111" y="0"/>
                </a:moveTo>
                <a:lnTo>
                  <a:pt x="0" y="95631"/>
                </a:lnTo>
                <a:lnTo>
                  <a:pt x="95631" y="348615"/>
                </a:lnTo>
                <a:lnTo>
                  <a:pt x="135000" y="261493"/>
                </a:lnTo>
                <a:lnTo>
                  <a:pt x="599899" y="261493"/>
                </a:lnTo>
                <a:lnTo>
                  <a:pt x="213741" y="87122"/>
                </a:lnTo>
                <a:lnTo>
                  <a:pt x="25311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65340" y="4735958"/>
            <a:ext cx="1877060" cy="815975"/>
          </a:xfrm>
          <a:custGeom>
            <a:avLst/>
            <a:gdLst/>
            <a:ahLst/>
            <a:cxnLst/>
            <a:rect l="l" t="t" r="r" b="b"/>
            <a:pathLst>
              <a:path w="1877059" h="815975">
                <a:moveTo>
                  <a:pt x="1876933" y="313436"/>
                </a:moveTo>
                <a:lnTo>
                  <a:pt x="1739138" y="618490"/>
                </a:lnTo>
                <a:lnTo>
                  <a:pt x="1715475" y="662087"/>
                </a:lnTo>
                <a:lnTo>
                  <a:pt x="1686440" y="700784"/>
                </a:lnTo>
                <a:lnTo>
                  <a:pt x="1652715" y="734320"/>
                </a:lnTo>
                <a:lnTo>
                  <a:pt x="1614987" y="762439"/>
                </a:lnTo>
                <a:lnTo>
                  <a:pt x="1573939" y="784882"/>
                </a:lnTo>
                <a:lnTo>
                  <a:pt x="1530256" y="801390"/>
                </a:lnTo>
                <a:lnTo>
                  <a:pt x="1484624" y="811706"/>
                </a:lnTo>
                <a:lnTo>
                  <a:pt x="1437726" y="815570"/>
                </a:lnTo>
                <a:lnTo>
                  <a:pt x="1390248" y="812725"/>
                </a:lnTo>
                <a:lnTo>
                  <a:pt x="1342874" y="802913"/>
                </a:lnTo>
                <a:lnTo>
                  <a:pt x="1296289" y="785876"/>
                </a:lnTo>
                <a:lnTo>
                  <a:pt x="135000" y="261493"/>
                </a:lnTo>
                <a:lnTo>
                  <a:pt x="95631" y="348615"/>
                </a:lnTo>
                <a:lnTo>
                  <a:pt x="0" y="95631"/>
                </a:lnTo>
                <a:lnTo>
                  <a:pt x="253111" y="0"/>
                </a:lnTo>
                <a:lnTo>
                  <a:pt x="213741" y="87122"/>
                </a:lnTo>
                <a:lnTo>
                  <a:pt x="1375029" y="611505"/>
                </a:lnTo>
                <a:lnTo>
                  <a:pt x="1419328" y="623513"/>
                </a:lnTo>
                <a:lnTo>
                  <a:pt x="1463579" y="621159"/>
                </a:lnTo>
                <a:lnTo>
                  <a:pt x="1504654" y="605625"/>
                </a:lnTo>
                <a:lnTo>
                  <a:pt x="1539425" y="578094"/>
                </a:lnTo>
                <a:lnTo>
                  <a:pt x="1564766" y="539750"/>
                </a:lnTo>
                <a:lnTo>
                  <a:pt x="1702562" y="234696"/>
                </a:lnTo>
                <a:lnTo>
                  <a:pt x="1876933" y="313436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72968" y="4684015"/>
            <a:ext cx="1882139" cy="785495"/>
          </a:xfrm>
          <a:custGeom>
            <a:avLst/>
            <a:gdLst/>
            <a:ahLst/>
            <a:cxnLst/>
            <a:rect l="l" t="t" r="r" b="b"/>
            <a:pathLst>
              <a:path w="1882139" h="785495">
                <a:moveTo>
                  <a:pt x="631673" y="264413"/>
                </a:moveTo>
                <a:lnTo>
                  <a:pt x="139191" y="264413"/>
                </a:lnTo>
                <a:lnTo>
                  <a:pt x="1313307" y="759333"/>
                </a:lnTo>
                <a:lnTo>
                  <a:pt x="1360318" y="775188"/>
                </a:lnTo>
                <a:lnTo>
                  <a:pt x="1407935" y="783801"/>
                </a:lnTo>
                <a:lnTo>
                  <a:pt x="1455481" y="785446"/>
                </a:lnTo>
                <a:lnTo>
                  <a:pt x="1502276" y="780400"/>
                </a:lnTo>
                <a:lnTo>
                  <a:pt x="1547642" y="768939"/>
                </a:lnTo>
                <a:lnTo>
                  <a:pt x="1590900" y="751338"/>
                </a:lnTo>
                <a:lnTo>
                  <a:pt x="1631373" y="727873"/>
                </a:lnTo>
                <a:lnTo>
                  <a:pt x="1668381" y="698821"/>
                </a:lnTo>
                <a:lnTo>
                  <a:pt x="1701247" y="664457"/>
                </a:lnTo>
                <a:lnTo>
                  <a:pt x="1729292" y="625057"/>
                </a:lnTo>
                <a:lnTo>
                  <a:pt x="1745196" y="593905"/>
                </a:lnTo>
                <a:lnTo>
                  <a:pt x="1432240" y="593905"/>
                </a:lnTo>
                <a:lnTo>
                  <a:pt x="1387602" y="583057"/>
                </a:lnTo>
                <a:lnTo>
                  <a:pt x="631673" y="264413"/>
                </a:lnTo>
                <a:close/>
              </a:path>
              <a:path w="1882139" h="785495">
                <a:moveTo>
                  <a:pt x="1705609" y="198119"/>
                </a:moveTo>
                <a:lnTo>
                  <a:pt x="1575561" y="506603"/>
                </a:lnTo>
                <a:lnTo>
                  <a:pt x="1551222" y="545497"/>
                </a:lnTo>
                <a:lnTo>
                  <a:pt x="1517154" y="573858"/>
                </a:lnTo>
                <a:lnTo>
                  <a:pt x="1476459" y="590416"/>
                </a:lnTo>
                <a:lnTo>
                  <a:pt x="1432240" y="593905"/>
                </a:lnTo>
                <a:lnTo>
                  <a:pt x="1745196" y="593905"/>
                </a:lnTo>
                <a:lnTo>
                  <a:pt x="1751837" y="580898"/>
                </a:lnTo>
                <a:lnTo>
                  <a:pt x="1881885" y="272288"/>
                </a:lnTo>
                <a:lnTo>
                  <a:pt x="1705609" y="198119"/>
                </a:lnTo>
                <a:close/>
              </a:path>
              <a:path w="1882139" h="785495">
                <a:moveTo>
                  <a:pt x="250570" y="0"/>
                </a:moveTo>
                <a:lnTo>
                  <a:pt x="0" y="102108"/>
                </a:lnTo>
                <a:lnTo>
                  <a:pt x="101981" y="352552"/>
                </a:lnTo>
                <a:lnTo>
                  <a:pt x="139191" y="264413"/>
                </a:lnTo>
                <a:lnTo>
                  <a:pt x="631673" y="264413"/>
                </a:lnTo>
                <a:lnTo>
                  <a:pt x="213487" y="88137"/>
                </a:lnTo>
                <a:lnTo>
                  <a:pt x="25057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672968" y="4684015"/>
            <a:ext cx="1882139" cy="785495"/>
          </a:xfrm>
          <a:custGeom>
            <a:avLst/>
            <a:gdLst/>
            <a:ahLst/>
            <a:cxnLst/>
            <a:rect l="l" t="t" r="r" b="b"/>
            <a:pathLst>
              <a:path w="1882139" h="785495">
                <a:moveTo>
                  <a:pt x="1881885" y="272288"/>
                </a:moveTo>
                <a:lnTo>
                  <a:pt x="1751837" y="580898"/>
                </a:lnTo>
                <a:lnTo>
                  <a:pt x="1729292" y="625057"/>
                </a:lnTo>
                <a:lnTo>
                  <a:pt x="1701247" y="664457"/>
                </a:lnTo>
                <a:lnTo>
                  <a:pt x="1668381" y="698821"/>
                </a:lnTo>
                <a:lnTo>
                  <a:pt x="1631373" y="727873"/>
                </a:lnTo>
                <a:lnTo>
                  <a:pt x="1590900" y="751338"/>
                </a:lnTo>
                <a:lnTo>
                  <a:pt x="1547642" y="768939"/>
                </a:lnTo>
                <a:lnTo>
                  <a:pt x="1502276" y="780400"/>
                </a:lnTo>
                <a:lnTo>
                  <a:pt x="1455481" y="785446"/>
                </a:lnTo>
                <a:lnTo>
                  <a:pt x="1407935" y="783801"/>
                </a:lnTo>
                <a:lnTo>
                  <a:pt x="1360318" y="775188"/>
                </a:lnTo>
                <a:lnTo>
                  <a:pt x="1313307" y="759333"/>
                </a:lnTo>
                <a:lnTo>
                  <a:pt x="139191" y="264413"/>
                </a:lnTo>
                <a:lnTo>
                  <a:pt x="101981" y="352552"/>
                </a:lnTo>
                <a:lnTo>
                  <a:pt x="0" y="102108"/>
                </a:lnTo>
                <a:lnTo>
                  <a:pt x="250570" y="0"/>
                </a:lnTo>
                <a:lnTo>
                  <a:pt x="213487" y="88137"/>
                </a:lnTo>
                <a:lnTo>
                  <a:pt x="1387602" y="583057"/>
                </a:lnTo>
                <a:lnTo>
                  <a:pt x="1432240" y="593905"/>
                </a:lnTo>
                <a:lnTo>
                  <a:pt x="1476459" y="590416"/>
                </a:lnTo>
                <a:lnTo>
                  <a:pt x="1517154" y="573858"/>
                </a:lnTo>
                <a:lnTo>
                  <a:pt x="1551222" y="545497"/>
                </a:lnTo>
                <a:lnTo>
                  <a:pt x="1575561" y="506603"/>
                </a:lnTo>
                <a:lnTo>
                  <a:pt x="1705609" y="198119"/>
                </a:lnTo>
                <a:lnTo>
                  <a:pt x="1881885" y="272288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961" y="6211824"/>
            <a:ext cx="2206752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39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3591" y="257048"/>
            <a:ext cx="368822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it-IT" sz="3200" b="1" dirty="0" smtClean="0">
                <a:solidFill>
                  <a:srgbClr val="FFFFFF"/>
                </a:solidFill>
                <a:latin typeface="Arial"/>
                <a:cs typeface="Arial"/>
              </a:rPr>
              <a:t>Validità - </a:t>
            </a:r>
            <a:r>
              <a:rPr sz="3200" b="1" dirty="0" smtClean="0">
                <a:solidFill>
                  <a:srgbClr val="FFFFFF"/>
                </a:solidFill>
                <a:latin typeface="Arial"/>
                <a:cs typeface="Arial"/>
              </a:rPr>
              <a:t>SDI</a:t>
            </a: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02891" y="1053083"/>
            <a:ext cx="8587740" cy="48966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88413" y="1038606"/>
            <a:ext cx="8616950" cy="4925695"/>
          </a:xfrm>
          <a:custGeom>
            <a:avLst/>
            <a:gdLst/>
            <a:ahLst/>
            <a:cxnLst/>
            <a:rect l="l" t="t" r="r" b="b"/>
            <a:pathLst>
              <a:path w="8616950" h="4925695">
                <a:moveTo>
                  <a:pt x="0" y="4925568"/>
                </a:moveTo>
                <a:lnTo>
                  <a:pt x="8616696" y="4925568"/>
                </a:lnTo>
                <a:lnTo>
                  <a:pt x="8616696" y="0"/>
                </a:lnTo>
                <a:lnTo>
                  <a:pt x="0" y="0"/>
                </a:lnTo>
                <a:lnTo>
                  <a:pt x="0" y="4925568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697" y="6240592"/>
            <a:ext cx="2206752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65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038492" y="1266713"/>
          <a:ext cx="7906871" cy="11935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9078"/>
                <a:gridCol w="7407793"/>
              </a:tblGrid>
              <a:tr h="414362">
                <a:tc gridSpan="2">
                  <a:txBody>
                    <a:bodyPr/>
                    <a:lstStyle/>
                    <a:p>
                      <a:pPr marL="3841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spc="1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 </a:t>
                      </a:r>
                      <a:r>
                        <a:rPr sz="22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FATTURA </a:t>
                      </a:r>
                      <a:r>
                        <a:rPr sz="22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SCARTATA </a:t>
                      </a:r>
                      <a:r>
                        <a:rPr sz="2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 </a:t>
                      </a:r>
                      <a:r>
                        <a:rPr sz="22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CONSIDERA </a:t>
                      </a:r>
                      <a:r>
                        <a:rPr sz="2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NON</a:t>
                      </a:r>
                      <a:r>
                        <a:rPr sz="2200" spc="-3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EMESSA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457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46C0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92461">
                <a:tc gridSpan="2">
                  <a:txBody>
                    <a:bodyPr/>
                    <a:lstStyle/>
                    <a:p>
                      <a:pPr marL="142494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2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RIMEDI </a:t>
                      </a:r>
                      <a:r>
                        <a:rPr sz="2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OPERATIVI </a:t>
                      </a:r>
                      <a:r>
                        <a:rPr sz="2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220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CASO </a:t>
                      </a:r>
                      <a:r>
                        <a:rPr sz="2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2200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SCARTO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10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86698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725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RIEMISSIONE ENTRO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5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GG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CON 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DATA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E NUMERO</a:t>
                      </a:r>
                      <a:r>
                        <a:rPr sz="16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ORIGINARI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224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59146" y="543107"/>
            <a:ext cx="7469456" cy="402061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/>
          <a:p>
            <a:pPr marL="11527">
              <a:spcBef>
                <a:spcPts val="86"/>
              </a:spcBef>
            </a:pPr>
            <a:r>
              <a:rPr sz="2541" spc="14" dirty="0"/>
              <a:t>REGOLE </a:t>
            </a:r>
            <a:r>
              <a:rPr sz="2541" spc="9" dirty="0"/>
              <a:t>TECNICHE: </a:t>
            </a:r>
            <a:r>
              <a:rPr sz="2541" spc="-5" dirty="0"/>
              <a:t>3. </a:t>
            </a:r>
            <a:r>
              <a:rPr sz="2541" spc="18" dirty="0"/>
              <a:t>CONTROLLO </a:t>
            </a:r>
            <a:r>
              <a:rPr sz="2541" spc="-9" dirty="0"/>
              <a:t>E</a:t>
            </a:r>
            <a:r>
              <a:rPr sz="2541" spc="50" dirty="0"/>
              <a:t> </a:t>
            </a:r>
            <a:r>
              <a:rPr sz="2541" spc="5" dirty="0"/>
              <a:t>SCARTO</a:t>
            </a:r>
            <a:endParaRPr sz="2541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406" y="5879315"/>
            <a:ext cx="2206752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85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038492" y="1266713"/>
          <a:ext cx="7906871" cy="267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9078"/>
                <a:gridCol w="7407793"/>
              </a:tblGrid>
              <a:tr h="414362">
                <a:tc gridSpan="2">
                  <a:txBody>
                    <a:bodyPr/>
                    <a:lstStyle/>
                    <a:p>
                      <a:pPr marL="3841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spc="1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 </a:t>
                      </a:r>
                      <a:r>
                        <a:rPr sz="22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FATTURA </a:t>
                      </a:r>
                      <a:r>
                        <a:rPr sz="22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SCARTATA </a:t>
                      </a:r>
                      <a:r>
                        <a:rPr sz="2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 </a:t>
                      </a:r>
                      <a:r>
                        <a:rPr sz="22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CONSIDERA </a:t>
                      </a:r>
                      <a:r>
                        <a:rPr sz="2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NON</a:t>
                      </a:r>
                      <a:r>
                        <a:rPr sz="2200" spc="-3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EMESSA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457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46C0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92461">
                <a:tc gridSpan="2">
                  <a:txBody>
                    <a:bodyPr/>
                    <a:lstStyle/>
                    <a:p>
                      <a:pPr marL="142494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2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RIMEDI </a:t>
                      </a:r>
                      <a:r>
                        <a:rPr sz="2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OPERATIVI </a:t>
                      </a:r>
                      <a:r>
                        <a:rPr sz="2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220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CASO </a:t>
                      </a:r>
                      <a:r>
                        <a:rPr sz="2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2200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SCARTO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10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86698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725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RIEMISSIONE ENTRO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5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GG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CON 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DATA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E NUMERO</a:t>
                      </a:r>
                      <a:r>
                        <a:rPr sz="16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ORIGINARI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224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14839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95885" marR="1056005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CASO NON 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SIA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PIÙ </a:t>
                      </a:r>
                      <a:r>
                        <a:rPr sz="1600" spc="20" dirty="0">
                          <a:latin typeface="Arial"/>
                          <a:cs typeface="Arial"/>
                        </a:rPr>
                        <a:t>POSSIBILE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ATTRIBUIRE </a:t>
                      </a:r>
                      <a:r>
                        <a:rPr sz="1600" spc="-70" dirty="0">
                          <a:latin typeface="Arial"/>
                          <a:cs typeface="Arial"/>
                        </a:rPr>
                        <a:t>DATA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NUMERO  ORIGINARI: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236220" indent="-139700">
                        <a:lnSpc>
                          <a:spcPct val="100000"/>
                        </a:lnSpc>
                        <a:buChar char="-"/>
                        <a:tabLst>
                          <a:tab pos="236854" algn="l"/>
                        </a:tabLst>
                      </a:pPr>
                      <a:r>
                        <a:rPr sz="1600" spc="-25" dirty="0">
                          <a:latin typeface="Arial"/>
                          <a:cs typeface="Arial"/>
                        </a:rPr>
                        <a:t>NOTA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DI VARIAZIONE</a:t>
                      </a:r>
                      <a:r>
                        <a:rPr sz="16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INTERNA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236220" indent="-139700">
                        <a:lnSpc>
                          <a:spcPct val="100000"/>
                        </a:lnSpc>
                        <a:buChar char="-"/>
                        <a:tabLst>
                          <a:tab pos="236854" algn="l"/>
                        </a:tabLst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EMISSIONE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FATTURA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CONSEQUENZIALE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236220" indent="-139700">
                        <a:lnSpc>
                          <a:spcPct val="100000"/>
                        </a:lnSpc>
                        <a:buChar char="-"/>
                        <a:tabLst>
                          <a:tab pos="236854" algn="l"/>
                        </a:tabLst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RIFERIMENTO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FATTURA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SCARTATA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2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59146" y="543107"/>
            <a:ext cx="7469456" cy="402061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/>
          <a:p>
            <a:pPr marL="11527">
              <a:spcBef>
                <a:spcPts val="86"/>
              </a:spcBef>
            </a:pPr>
            <a:r>
              <a:rPr sz="2541" spc="14" dirty="0"/>
              <a:t>REGOLE </a:t>
            </a:r>
            <a:r>
              <a:rPr sz="2541" spc="9" dirty="0"/>
              <a:t>TECNICHE: </a:t>
            </a:r>
            <a:r>
              <a:rPr sz="2541" spc="-5" dirty="0"/>
              <a:t>3. </a:t>
            </a:r>
            <a:r>
              <a:rPr sz="2541" spc="18" dirty="0"/>
              <a:t>CONTROLLO </a:t>
            </a:r>
            <a:r>
              <a:rPr sz="2541" spc="-9" dirty="0"/>
              <a:t>E</a:t>
            </a:r>
            <a:r>
              <a:rPr sz="2541" spc="50" dirty="0"/>
              <a:t> </a:t>
            </a:r>
            <a:r>
              <a:rPr sz="2541" spc="5" dirty="0"/>
              <a:t>SCARTO</a:t>
            </a:r>
            <a:endParaRPr sz="2541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752" y="5842370"/>
            <a:ext cx="2206752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28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40659" y="2226833"/>
            <a:ext cx="1830337" cy="829876"/>
          </a:xfrm>
          <a:custGeom>
            <a:avLst/>
            <a:gdLst/>
            <a:ahLst/>
            <a:cxnLst/>
            <a:rect l="l" t="t" r="r" b="b"/>
            <a:pathLst>
              <a:path w="2016760" h="914400">
                <a:moveTo>
                  <a:pt x="0" y="0"/>
                </a:moveTo>
                <a:lnTo>
                  <a:pt x="0" y="914400"/>
                </a:lnTo>
                <a:lnTo>
                  <a:pt x="2016252" y="914400"/>
                </a:lnTo>
                <a:lnTo>
                  <a:pt x="2016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28210" y="2215768"/>
            <a:ext cx="1853389" cy="853504"/>
          </a:xfrm>
          <a:custGeom>
            <a:avLst/>
            <a:gdLst/>
            <a:ahLst/>
            <a:cxnLst/>
            <a:rect l="l" t="t" r="r" b="b"/>
            <a:pathLst>
              <a:path w="2042160" h="940435">
                <a:moveTo>
                  <a:pt x="2042157" y="934212"/>
                </a:moveTo>
                <a:lnTo>
                  <a:pt x="2042157" y="6096"/>
                </a:lnTo>
                <a:lnTo>
                  <a:pt x="2036061" y="0"/>
                </a:lnTo>
                <a:lnTo>
                  <a:pt x="6096" y="0"/>
                </a:lnTo>
                <a:lnTo>
                  <a:pt x="0" y="6096"/>
                </a:lnTo>
                <a:lnTo>
                  <a:pt x="0" y="934212"/>
                </a:lnTo>
                <a:lnTo>
                  <a:pt x="6096" y="940308"/>
                </a:lnTo>
                <a:lnTo>
                  <a:pt x="13716" y="940308"/>
                </a:lnTo>
                <a:lnTo>
                  <a:pt x="13716" y="25908"/>
                </a:lnTo>
                <a:lnTo>
                  <a:pt x="25908" y="12192"/>
                </a:lnTo>
                <a:lnTo>
                  <a:pt x="25908" y="25908"/>
                </a:lnTo>
                <a:lnTo>
                  <a:pt x="2016249" y="25908"/>
                </a:lnTo>
                <a:lnTo>
                  <a:pt x="2016249" y="12192"/>
                </a:lnTo>
                <a:lnTo>
                  <a:pt x="2029965" y="25908"/>
                </a:lnTo>
                <a:lnTo>
                  <a:pt x="2029965" y="940308"/>
                </a:lnTo>
                <a:lnTo>
                  <a:pt x="2036061" y="940308"/>
                </a:lnTo>
                <a:lnTo>
                  <a:pt x="2042157" y="934212"/>
                </a:lnTo>
                <a:close/>
              </a:path>
              <a:path w="2042160" h="940435">
                <a:moveTo>
                  <a:pt x="25908" y="25908"/>
                </a:moveTo>
                <a:lnTo>
                  <a:pt x="25908" y="12192"/>
                </a:lnTo>
                <a:lnTo>
                  <a:pt x="13716" y="25908"/>
                </a:lnTo>
                <a:lnTo>
                  <a:pt x="25908" y="25908"/>
                </a:lnTo>
                <a:close/>
              </a:path>
              <a:path w="2042160" h="940435">
                <a:moveTo>
                  <a:pt x="25908" y="914400"/>
                </a:moveTo>
                <a:lnTo>
                  <a:pt x="25908" y="25908"/>
                </a:lnTo>
                <a:lnTo>
                  <a:pt x="13716" y="25908"/>
                </a:lnTo>
                <a:lnTo>
                  <a:pt x="13716" y="914400"/>
                </a:lnTo>
                <a:lnTo>
                  <a:pt x="25908" y="914400"/>
                </a:lnTo>
                <a:close/>
              </a:path>
              <a:path w="2042160" h="940435">
                <a:moveTo>
                  <a:pt x="2029965" y="914400"/>
                </a:moveTo>
                <a:lnTo>
                  <a:pt x="13716" y="914400"/>
                </a:lnTo>
                <a:lnTo>
                  <a:pt x="25908" y="926592"/>
                </a:lnTo>
                <a:lnTo>
                  <a:pt x="25908" y="940308"/>
                </a:lnTo>
                <a:lnTo>
                  <a:pt x="2016249" y="940308"/>
                </a:lnTo>
                <a:lnTo>
                  <a:pt x="2016249" y="926592"/>
                </a:lnTo>
                <a:lnTo>
                  <a:pt x="2029965" y="914400"/>
                </a:lnTo>
                <a:close/>
              </a:path>
              <a:path w="2042160" h="940435">
                <a:moveTo>
                  <a:pt x="25908" y="940308"/>
                </a:moveTo>
                <a:lnTo>
                  <a:pt x="25908" y="926592"/>
                </a:lnTo>
                <a:lnTo>
                  <a:pt x="13716" y="914400"/>
                </a:lnTo>
                <a:lnTo>
                  <a:pt x="13716" y="940308"/>
                </a:lnTo>
                <a:lnTo>
                  <a:pt x="25908" y="940308"/>
                </a:lnTo>
                <a:close/>
              </a:path>
              <a:path w="2042160" h="940435">
                <a:moveTo>
                  <a:pt x="2029965" y="25908"/>
                </a:moveTo>
                <a:lnTo>
                  <a:pt x="2016249" y="12192"/>
                </a:lnTo>
                <a:lnTo>
                  <a:pt x="2016249" y="25908"/>
                </a:lnTo>
                <a:lnTo>
                  <a:pt x="2029965" y="25908"/>
                </a:lnTo>
                <a:close/>
              </a:path>
              <a:path w="2042160" h="940435">
                <a:moveTo>
                  <a:pt x="2029965" y="914400"/>
                </a:moveTo>
                <a:lnTo>
                  <a:pt x="2029965" y="25908"/>
                </a:lnTo>
                <a:lnTo>
                  <a:pt x="2016249" y="25908"/>
                </a:lnTo>
                <a:lnTo>
                  <a:pt x="2016249" y="914400"/>
                </a:lnTo>
                <a:lnTo>
                  <a:pt x="2029965" y="914400"/>
                </a:lnTo>
                <a:close/>
              </a:path>
              <a:path w="2042160" h="940435">
                <a:moveTo>
                  <a:pt x="2029965" y="940308"/>
                </a:moveTo>
                <a:lnTo>
                  <a:pt x="2029965" y="914400"/>
                </a:lnTo>
                <a:lnTo>
                  <a:pt x="2016249" y="926592"/>
                </a:lnTo>
                <a:lnTo>
                  <a:pt x="2016249" y="940308"/>
                </a:lnTo>
                <a:lnTo>
                  <a:pt x="2029965" y="940308"/>
                </a:lnTo>
                <a:close/>
              </a:path>
            </a:pathLst>
          </a:custGeom>
          <a:solidFill>
            <a:srgbClr val="375D89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40659" y="2500229"/>
            <a:ext cx="1830337" cy="263118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4688">
              <a:spcBef>
                <a:spcPts val="91"/>
              </a:spcBef>
            </a:pPr>
            <a:r>
              <a:rPr sz="1634" dirty="0">
                <a:solidFill>
                  <a:srgbClr val="FFFFFF"/>
                </a:solidFill>
                <a:latin typeface="Arial"/>
                <a:cs typeface="Arial"/>
              </a:rPr>
              <a:t>TRASMITTENTE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91694" y="2226833"/>
            <a:ext cx="1894883" cy="829876"/>
          </a:xfrm>
          <a:custGeom>
            <a:avLst/>
            <a:gdLst/>
            <a:ahLst/>
            <a:cxnLst/>
            <a:rect l="l" t="t" r="r" b="b"/>
            <a:pathLst>
              <a:path w="2087879" h="914400">
                <a:moveTo>
                  <a:pt x="0" y="0"/>
                </a:moveTo>
                <a:lnTo>
                  <a:pt x="0" y="914400"/>
                </a:lnTo>
                <a:lnTo>
                  <a:pt x="2087880" y="914400"/>
                </a:lnTo>
                <a:lnTo>
                  <a:pt x="2087880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7979246" y="2215768"/>
            <a:ext cx="1918511" cy="853504"/>
          </a:xfrm>
          <a:custGeom>
            <a:avLst/>
            <a:gdLst/>
            <a:ahLst/>
            <a:cxnLst/>
            <a:rect l="l" t="t" r="r" b="b"/>
            <a:pathLst>
              <a:path w="2113915" h="940435">
                <a:moveTo>
                  <a:pt x="2113788" y="934212"/>
                </a:moveTo>
                <a:lnTo>
                  <a:pt x="2113788" y="6096"/>
                </a:lnTo>
                <a:lnTo>
                  <a:pt x="2109216" y="0"/>
                </a:lnTo>
                <a:lnTo>
                  <a:pt x="6096" y="0"/>
                </a:lnTo>
                <a:lnTo>
                  <a:pt x="0" y="6096"/>
                </a:lnTo>
                <a:lnTo>
                  <a:pt x="0" y="934212"/>
                </a:lnTo>
                <a:lnTo>
                  <a:pt x="6096" y="940308"/>
                </a:lnTo>
                <a:lnTo>
                  <a:pt x="13716" y="940308"/>
                </a:lnTo>
                <a:lnTo>
                  <a:pt x="13716" y="25908"/>
                </a:lnTo>
                <a:lnTo>
                  <a:pt x="25908" y="12192"/>
                </a:lnTo>
                <a:lnTo>
                  <a:pt x="25908" y="25908"/>
                </a:lnTo>
                <a:lnTo>
                  <a:pt x="2089404" y="25908"/>
                </a:lnTo>
                <a:lnTo>
                  <a:pt x="2089404" y="12192"/>
                </a:lnTo>
                <a:lnTo>
                  <a:pt x="2101596" y="25908"/>
                </a:lnTo>
                <a:lnTo>
                  <a:pt x="2101596" y="940308"/>
                </a:lnTo>
                <a:lnTo>
                  <a:pt x="2109216" y="940308"/>
                </a:lnTo>
                <a:lnTo>
                  <a:pt x="2113788" y="934212"/>
                </a:lnTo>
                <a:close/>
              </a:path>
              <a:path w="2113915" h="940435">
                <a:moveTo>
                  <a:pt x="25908" y="25908"/>
                </a:moveTo>
                <a:lnTo>
                  <a:pt x="25908" y="12192"/>
                </a:lnTo>
                <a:lnTo>
                  <a:pt x="13716" y="25908"/>
                </a:lnTo>
                <a:lnTo>
                  <a:pt x="25908" y="25908"/>
                </a:lnTo>
                <a:close/>
              </a:path>
              <a:path w="2113915" h="940435">
                <a:moveTo>
                  <a:pt x="25908" y="914400"/>
                </a:moveTo>
                <a:lnTo>
                  <a:pt x="25908" y="25908"/>
                </a:lnTo>
                <a:lnTo>
                  <a:pt x="13716" y="25908"/>
                </a:lnTo>
                <a:lnTo>
                  <a:pt x="13716" y="914400"/>
                </a:lnTo>
                <a:lnTo>
                  <a:pt x="25908" y="914400"/>
                </a:lnTo>
                <a:close/>
              </a:path>
              <a:path w="2113915" h="940435">
                <a:moveTo>
                  <a:pt x="2101596" y="914400"/>
                </a:moveTo>
                <a:lnTo>
                  <a:pt x="13716" y="914400"/>
                </a:lnTo>
                <a:lnTo>
                  <a:pt x="25908" y="926592"/>
                </a:lnTo>
                <a:lnTo>
                  <a:pt x="25908" y="940308"/>
                </a:lnTo>
                <a:lnTo>
                  <a:pt x="2089404" y="940308"/>
                </a:lnTo>
                <a:lnTo>
                  <a:pt x="2089404" y="926592"/>
                </a:lnTo>
                <a:lnTo>
                  <a:pt x="2101596" y="914400"/>
                </a:lnTo>
                <a:close/>
              </a:path>
              <a:path w="2113915" h="940435">
                <a:moveTo>
                  <a:pt x="25908" y="940308"/>
                </a:moveTo>
                <a:lnTo>
                  <a:pt x="25908" y="926592"/>
                </a:lnTo>
                <a:lnTo>
                  <a:pt x="13716" y="914400"/>
                </a:lnTo>
                <a:lnTo>
                  <a:pt x="13716" y="940308"/>
                </a:lnTo>
                <a:lnTo>
                  <a:pt x="25908" y="940308"/>
                </a:lnTo>
                <a:close/>
              </a:path>
              <a:path w="2113915" h="940435">
                <a:moveTo>
                  <a:pt x="2101596" y="25908"/>
                </a:moveTo>
                <a:lnTo>
                  <a:pt x="2089404" y="12192"/>
                </a:lnTo>
                <a:lnTo>
                  <a:pt x="2089404" y="25908"/>
                </a:lnTo>
                <a:lnTo>
                  <a:pt x="2101596" y="25908"/>
                </a:lnTo>
                <a:close/>
              </a:path>
              <a:path w="2113915" h="940435">
                <a:moveTo>
                  <a:pt x="2101596" y="914400"/>
                </a:moveTo>
                <a:lnTo>
                  <a:pt x="2101596" y="25908"/>
                </a:lnTo>
                <a:lnTo>
                  <a:pt x="2089404" y="25908"/>
                </a:lnTo>
                <a:lnTo>
                  <a:pt x="2089404" y="914400"/>
                </a:lnTo>
                <a:lnTo>
                  <a:pt x="2101596" y="914400"/>
                </a:lnTo>
                <a:close/>
              </a:path>
              <a:path w="2113915" h="940435">
                <a:moveTo>
                  <a:pt x="2101596" y="940308"/>
                </a:moveTo>
                <a:lnTo>
                  <a:pt x="2101596" y="914400"/>
                </a:lnTo>
                <a:lnTo>
                  <a:pt x="2089404" y="926592"/>
                </a:lnTo>
                <a:lnTo>
                  <a:pt x="2089404" y="940308"/>
                </a:lnTo>
                <a:lnTo>
                  <a:pt x="2101596" y="940308"/>
                </a:lnTo>
                <a:close/>
              </a:path>
            </a:pathLst>
          </a:custGeom>
          <a:solidFill>
            <a:srgbClr val="375D89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91694" y="2500229"/>
            <a:ext cx="1894883" cy="263118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352712">
              <a:spcBef>
                <a:spcPts val="91"/>
              </a:spcBef>
            </a:pPr>
            <a:r>
              <a:rPr sz="1634" spc="-5" dirty="0">
                <a:solidFill>
                  <a:srgbClr val="FFFFFF"/>
                </a:solidFill>
                <a:latin typeface="Arial"/>
                <a:cs typeface="Arial"/>
              </a:rPr>
              <a:t>RICEVENTE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46189" y="1502075"/>
            <a:ext cx="1633818" cy="2339212"/>
          </a:xfrm>
          <a:custGeom>
            <a:avLst/>
            <a:gdLst/>
            <a:ahLst/>
            <a:cxnLst/>
            <a:rect l="l" t="t" r="r" b="b"/>
            <a:pathLst>
              <a:path w="1800225" h="2577465">
                <a:moveTo>
                  <a:pt x="0" y="0"/>
                </a:moveTo>
                <a:lnTo>
                  <a:pt x="0" y="2577084"/>
                </a:lnTo>
                <a:lnTo>
                  <a:pt x="1799844" y="2577084"/>
                </a:lnTo>
                <a:lnTo>
                  <a:pt x="1799844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35124" y="1491010"/>
            <a:ext cx="1657446" cy="2362840"/>
          </a:xfrm>
          <a:custGeom>
            <a:avLst/>
            <a:gdLst/>
            <a:ahLst/>
            <a:cxnLst/>
            <a:rect l="l" t="t" r="r" b="b"/>
            <a:pathLst>
              <a:path w="1826260" h="2603500">
                <a:moveTo>
                  <a:pt x="1825752" y="2596896"/>
                </a:moveTo>
                <a:lnTo>
                  <a:pt x="1825752" y="4572"/>
                </a:lnTo>
                <a:lnTo>
                  <a:pt x="1819656" y="0"/>
                </a:lnTo>
                <a:lnTo>
                  <a:pt x="6096" y="0"/>
                </a:lnTo>
                <a:lnTo>
                  <a:pt x="0" y="4572"/>
                </a:lnTo>
                <a:lnTo>
                  <a:pt x="0" y="2596896"/>
                </a:lnTo>
                <a:lnTo>
                  <a:pt x="6096" y="2602992"/>
                </a:lnTo>
                <a:lnTo>
                  <a:pt x="12192" y="2602992"/>
                </a:lnTo>
                <a:lnTo>
                  <a:pt x="12192" y="24384"/>
                </a:lnTo>
                <a:lnTo>
                  <a:pt x="25908" y="12192"/>
                </a:lnTo>
                <a:lnTo>
                  <a:pt x="25908" y="24384"/>
                </a:lnTo>
                <a:lnTo>
                  <a:pt x="1799844" y="24384"/>
                </a:lnTo>
                <a:lnTo>
                  <a:pt x="1799844" y="12192"/>
                </a:lnTo>
                <a:lnTo>
                  <a:pt x="1812036" y="24384"/>
                </a:lnTo>
                <a:lnTo>
                  <a:pt x="1812036" y="2602992"/>
                </a:lnTo>
                <a:lnTo>
                  <a:pt x="1819656" y="2602992"/>
                </a:lnTo>
                <a:lnTo>
                  <a:pt x="1825752" y="2596896"/>
                </a:lnTo>
                <a:close/>
              </a:path>
              <a:path w="1826260" h="2603500">
                <a:moveTo>
                  <a:pt x="25908" y="24384"/>
                </a:moveTo>
                <a:lnTo>
                  <a:pt x="25908" y="12192"/>
                </a:lnTo>
                <a:lnTo>
                  <a:pt x="12192" y="24384"/>
                </a:lnTo>
                <a:lnTo>
                  <a:pt x="25908" y="24384"/>
                </a:lnTo>
                <a:close/>
              </a:path>
              <a:path w="1826260" h="2603500">
                <a:moveTo>
                  <a:pt x="25908" y="2577084"/>
                </a:moveTo>
                <a:lnTo>
                  <a:pt x="25908" y="24384"/>
                </a:lnTo>
                <a:lnTo>
                  <a:pt x="12192" y="24384"/>
                </a:lnTo>
                <a:lnTo>
                  <a:pt x="12192" y="2577084"/>
                </a:lnTo>
                <a:lnTo>
                  <a:pt x="25908" y="2577084"/>
                </a:lnTo>
                <a:close/>
              </a:path>
              <a:path w="1826260" h="2603500">
                <a:moveTo>
                  <a:pt x="1812036" y="2577084"/>
                </a:moveTo>
                <a:lnTo>
                  <a:pt x="12192" y="2577084"/>
                </a:lnTo>
                <a:lnTo>
                  <a:pt x="25908" y="2589276"/>
                </a:lnTo>
                <a:lnTo>
                  <a:pt x="25908" y="2602992"/>
                </a:lnTo>
                <a:lnTo>
                  <a:pt x="1799844" y="2602992"/>
                </a:lnTo>
                <a:lnTo>
                  <a:pt x="1799844" y="2589276"/>
                </a:lnTo>
                <a:lnTo>
                  <a:pt x="1812036" y="2577084"/>
                </a:lnTo>
                <a:close/>
              </a:path>
              <a:path w="1826260" h="2603500">
                <a:moveTo>
                  <a:pt x="25908" y="2602992"/>
                </a:moveTo>
                <a:lnTo>
                  <a:pt x="25908" y="2589276"/>
                </a:lnTo>
                <a:lnTo>
                  <a:pt x="12192" y="2577084"/>
                </a:lnTo>
                <a:lnTo>
                  <a:pt x="12192" y="2602992"/>
                </a:lnTo>
                <a:lnTo>
                  <a:pt x="25908" y="2602992"/>
                </a:lnTo>
                <a:close/>
              </a:path>
              <a:path w="1826260" h="2603500">
                <a:moveTo>
                  <a:pt x="1812036" y="24384"/>
                </a:moveTo>
                <a:lnTo>
                  <a:pt x="1799844" y="12192"/>
                </a:lnTo>
                <a:lnTo>
                  <a:pt x="1799844" y="24384"/>
                </a:lnTo>
                <a:lnTo>
                  <a:pt x="1812036" y="24384"/>
                </a:lnTo>
                <a:close/>
              </a:path>
              <a:path w="1826260" h="2603500">
                <a:moveTo>
                  <a:pt x="1812036" y="2577084"/>
                </a:moveTo>
                <a:lnTo>
                  <a:pt x="1812036" y="24384"/>
                </a:lnTo>
                <a:lnTo>
                  <a:pt x="1799844" y="24384"/>
                </a:lnTo>
                <a:lnTo>
                  <a:pt x="1799844" y="2577084"/>
                </a:lnTo>
                <a:lnTo>
                  <a:pt x="1812036" y="2577084"/>
                </a:lnTo>
                <a:close/>
              </a:path>
              <a:path w="1826260" h="2603500">
                <a:moveTo>
                  <a:pt x="1812036" y="2602992"/>
                </a:moveTo>
                <a:lnTo>
                  <a:pt x="1812036" y="2577084"/>
                </a:lnTo>
                <a:lnTo>
                  <a:pt x="1799844" y="2589276"/>
                </a:lnTo>
                <a:lnTo>
                  <a:pt x="1799844" y="2602992"/>
                </a:lnTo>
                <a:lnTo>
                  <a:pt x="1812036" y="2602992"/>
                </a:lnTo>
                <a:close/>
              </a:path>
            </a:pathLst>
          </a:custGeom>
          <a:solidFill>
            <a:srgbClr val="375D89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46189" y="2370217"/>
            <a:ext cx="1633818" cy="569671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/>
          <a:p>
            <a:pPr marL="457603">
              <a:spcBef>
                <a:spcPts val="86"/>
              </a:spcBef>
            </a:pPr>
            <a:r>
              <a:rPr sz="3630" spc="59" dirty="0">
                <a:solidFill>
                  <a:prstClr val="black"/>
                </a:solidFill>
                <a:latin typeface="Arial"/>
                <a:cs typeface="Arial"/>
              </a:rPr>
              <a:t>SdI</a:t>
            </a:r>
            <a:endParaRPr sz="363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070532" y="2554633"/>
            <a:ext cx="1111111" cy="89903"/>
          </a:xfrm>
          <a:custGeom>
            <a:avLst/>
            <a:gdLst/>
            <a:ahLst/>
            <a:cxnLst/>
            <a:rect l="l" t="t" r="r" b="b"/>
            <a:pathLst>
              <a:path w="1224279" h="99060">
                <a:moveTo>
                  <a:pt x="1205011" y="49530"/>
                </a:moveTo>
                <a:lnTo>
                  <a:pt x="1195814" y="44196"/>
                </a:lnTo>
                <a:lnTo>
                  <a:pt x="0" y="44196"/>
                </a:lnTo>
                <a:lnTo>
                  <a:pt x="0" y="54864"/>
                </a:lnTo>
                <a:lnTo>
                  <a:pt x="1195814" y="54864"/>
                </a:lnTo>
                <a:lnTo>
                  <a:pt x="1205011" y="49530"/>
                </a:lnTo>
                <a:close/>
              </a:path>
              <a:path w="1224279" h="99060">
                <a:moveTo>
                  <a:pt x="1223772" y="48768"/>
                </a:moveTo>
                <a:lnTo>
                  <a:pt x="1139952" y="1524"/>
                </a:lnTo>
                <a:lnTo>
                  <a:pt x="1138428" y="0"/>
                </a:lnTo>
                <a:lnTo>
                  <a:pt x="1135380" y="0"/>
                </a:lnTo>
                <a:lnTo>
                  <a:pt x="1133856" y="3048"/>
                </a:lnTo>
                <a:lnTo>
                  <a:pt x="1132332" y="4572"/>
                </a:lnTo>
                <a:lnTo>
                  <a:pt x="1133856" y="7620"/>
                </a:lnTo>
                <a:lnTo>
                  <a:pt x="1135380" y="9144"/>
                </a:lnTo>
                <a:lnTo>
                  <a:pt x="1195814" y="44196"/>
                </a:lnTo>
                <a:lnTo>
                  <a:pt x="1214628" y="44196"/>
                </a:lnTo>
                <a:lnTo>
                  <a:pt x="1214628" y="54088"/>
                </a:lnTo>
                <a:lnTo>
                  <a:pt x="1223772" y="48768"/>
                </a:lnTo>
                <a:close/>
              </a:path>
              <a:path w="1224279" h="99060">
                <a:moveTo>
                  <a:pt x="1213294" y="54864"/>
                </a:moveTo>
                <a:lnTo>
                  <a:pt x="1195814" y="54864"/>
                </a:lnTo>
                <a:lnTo>
                  <a:pt x="1135380" y="89916"/>
                </a:lnTo>
                <a:lnTo>
                  <a:pt x="1133856" y="91440"/>
                </a:lnTo>
                <a:lnTo>
                  <a:pt x="1132332" y="94488"/>
                </a:lnTo>
                <a:lnTo>
                  <a:pt x="1133856" y="96012"/>
                </a:lnTo>
                <a:lnTo>
                  <a:pt x="1135380" y="99060"/>
                </a:lnTo>
                <a:lnTo>
                  <a:pt x="1138428" y="99060"/>
                </a:lnTo>
                <a:lnTo>
                  <a:pt x="1139952" y="97536"/>
                </a:lnTo>
                <a:lnTo>
                  <a:pt x="1213294" y="54864"/>
                </a:lnTo>
                <a:close/>
              </a:path>
              <a:path w="1224279" h="99060">
                <a:moveTo>
                  <a:pt x="1214628" y="54088"/>
                </a:moveTo>
                <a:lnTo>
                  <a:pt x="1214628" y="44196"/>
                </a:lnTo>
                <a:lnTo>
                  <a:pt x="1195814" y="44196"/>
                </a:lnTo>
                <a:lnTo>
                  <a:pt x="1205011" y="49530"/>
                </a:lnTo>
                <a:lnTo>
                  <a:pt x="1211580" y="45720"/>
                </a:lnTo>
                <a:lnTo>
                  <a:pt x="1211580" y="54864"/>
                </a:lnTo>
                <a:lnTo>
                  <a:pt x="1213294" y="54864"/>
                </a:lnTo>
                <a:lnTo>
                  <a:pt x="1214628" y="54088"/>
                </a:lnTo>
                <a:close/>
              </a:path>
              <a:path w="1224279" h="99060">
                <a:moveTo>
                  <a:pt x="1211580" y="54864"/>
                </a:moveTo>
                <a:lnTo>
                  <a:pt x="1211580" y="53340"/>
                </a:lnTo>
                <a:lnTo>
                  <a:pt x="1205011" y="49530"/>
                </a:lnTo>
                <a:lnTo>
                  <a:pt x="1195814" y="54864"/>
                </a:lnTo>
                <a:lnTo>
                  <a:pt x="1211580" y="54864"/>
                </a:lnTo>
                <a:close/>
              </a:path>
              <a:path w="1224279" h="99060">
                <a:moveTo>
                  <a:pt x="1211580" y="53340"/>
                </a:moveTo>
                <a:lnTo>
                  <a:pt x="1211580" y="45720"/>
                </a:lnTo>
                <a:lnTo>
                  <a:pt x="1205011" y="49530"/>
                </a:lnTo>
                <a:lnTo>
                  <a:pt x="1211580" y="53340"/>
                </a:lnTo>
                <a:close/>
              </a:path>
              <a:path w="1224279" h="99060">
                <a:moveTo>
                  <a:pt x="1214628" y="54864"/>
                </a:moveTo>
                <a:lnTo>
                  <a:pt x="1214628" y="54088"/>
                </a:lnTo>
                <a:lnTo>
                  <a:pt x="1213294" y="54864"/>
                </a:lnTo>
                <a:lnTo>
                  <a:pt x="1214628" y="548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879661" y="2598894"/>
            <a:ext cx="1112264" cy="89903"/>
          </a:xfrm>
          <a:custGeom>
            <a:avLst/>
            <a:gdLst/>
            <a:ahLst/>
            <a:cxnLst/>
            <a:rect l="l" t="t" r="r" b="b"/>
            <a:pathLst>
              <a:path w="1225550" h="99060">
                <a:moveTo>
                  <a:pt x="1206542" y="48213"/>
                </a:moveTo>
                <a:lnTo>
                  <a:pt x="1197281" y="43129"/>
                </a:lnTo>
                <a:lnTo>
                  <a:pt x="0" y="74676"/>
                </a:lnTo>
                <a:lnTo>
                  <a:pt x="1524" y="85344"/>
                </a:lnTo>
                <a:lnTo>
                  <a:pt x="1197360" y="53835"/>
                </a:lnTo>
                <a:lnTo>
                  <a:pt x="1206542" y="48213"/>
                </a:lnTo>
                <a:close/>
              </a:path>
              <a:path w="1225550" h="99060">
                <a:moveTo>
                  <a:pt x="1225296" y="47244"/>
                </a:moveTo>
                <a:lnTo>
                  <a:pt x="1139952" y="1524"/>
                </a:lnTo>
                <a:lnTo>
                  <a:pt x="1138428" y="0"/>
                </a:lnTo>
                <a:lnTo>
                  <a:pt x="1135380" y="1524"/>
                </a:lnTo>
                <a:lnTo>
                  <a:pt x="1133856" y="3048"/>
                </a:lnTo>
                <a:lnTo>
                  <a:pt x="1132332" y="6096"/>
                </a:lnTo>
                <a:lnTo>
                  <a:pt x="1135380" y="9144"/>
                </a:lnTo>
                <a:lnTo>
                  <a:pt x="1197281" y="43129"/>
                </a:lnTo>
                <a:lnTo>
                  <a:pt x="1214628" y="42672"/>
                </a:lnTo>
                <a:lnTo>
                  <a:pt x="1216107" y="53029"/>
                </a:lnTo>
                <a:lnTo>
                  <a:pt x="1225296" y="47244"/>
                </a:lnTo>
                <a:close/>
              </a:path>
              <a:path w="1225550" h="99060">
                <a:moveTo>
                  <a:pt x="1215590" y="53354"/>
                </a:moveTo>
                <a:lnTo>
                  <a:pt x="1197360" y="53835"/>
                </a:lnTo>
                <a:lnTo>
                  <a:pt x="1138428" y="89916"/>
                </a:lnTo>
                <a:lnTo>
                  <a:pt x="1135380" y="91440"/>
                </a:lnTo>
                <a:lnTo>
                  <a:pt x="1135380" y="94488"/>
                </a:lnTo>
                <a:lnTo>
                  <a:pt x="1136904" y="97536"/>
                </a:lnTo>
                <a:lnTo>
                  <a:pt x="1138428" y="99060"/>
                </a:lnTo>
                <a:lnTo>
                  <a:pt x="1143000" y="99060"/>
                </a:lnTo>
                <a:lnTo>
                  <a:pt x="1215590" y="53354"/>
                </a:lnTo>
                <a:close/>
              </a:path>
              <a:path w="1225550" h="99060">
                <a:moveTo>
                  <a:pt x="1216107" y="53029"/>
                </a:moveTo>
                <a:lnTo>
                  <a:pt x="1214628" y="42672"/>
                </a:lnTo>
                <a:lnTo>
                  <a:pt x="1197281" y="43129"/>
                </a:lnTo>
                <a:lnTo>
                  <a:pt x="1206542" y="48213"/>
                </a:lnTo>
                <a:lnTo>
                  <a:pt x="1213104" y="44196"/>
                </a:lnTo>
                <a:lnTo>
                  <a:pt x="1213104" y="53420"/>
                </a:lnTo>
                <a:lnTo>
                  <a:pt x="1215590" y="53354"/>
                </a:lnTo>
                <a:lnTo>
                  <a:pt x="1216107" y="53029"/>
                </a:lnTo>
                <a:close/>
              </a:path>
              <a:path w="1225550" h="99060">
                <a:moveTo>
                  <a:pt x="1213104" y="53420"/>
                </a:moveTo>
                <a:lnTo>
                  <a:pt x="1213104" y="51816"/>
                </a:lnTo>
                <a:lnTo>
                  <a:pt x="1206542" y="48213"/>
                </a:lnTo>
                <a:lnTo>
                  <a:pt x="1197360" y="53835"/>
                </a:lnTo>
                <a:lnTo>
                  <a:pt x="1213104" y="53420"/>
                </a:lnTo>
                <a:close/>
              </a:path>
              <a:path w="1225550" h="99060">
                <a:moveTo>
                  <a:pt x="1213104" y="51816"/>
                </a:moveTo>
                <a:lnTo>
                  <a:pt x="1213104" y="44196"/>
                </a:lnTo>
                <a:lnTo>
                  <a:pt x="1206542" y="48213"/>
                </a:lnTo>
                <a:lnTo>
                  <a:pt x="1213104" y="51816"/>
                </a:lnTo>
                <a:close/>
              </a:path>
              <a:path w="1225550" h="99060">
                <a:moveTo>
                  <a:pt x="1216152" y="53340"/>
                </a:moveTo>
                <a:lnTo>
                  <a:pt x="1216107" y="53029"/>
                </a:lnTo>
                <a:lnTo>
                  <a:pt x="1215590" y="53354"/>
                </a:lnTo>
                <a:lnTo>
                  <a:pt x="1216152" y="533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218069" y="1526509"/>
            <a:ext cx="1245966" cy="346859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68006" marR="4611" indent="-57056">
              <a:spcBef>
                <a:spcPts val="91"/>
              </a:spcBef>
            </a:pPr>
            <a:r>
              <a:rPr sz="1089" spc="9" dirty="0">
                <a:solidFill>
                  <a:prstClr val="black"/>
                </a:solidFill>
                <a:latin typeface="Arial"/>
                <a:cs typeface="Arial"/>
              </a:rPr>
              <a:t>CONTROLLO</a:t>
            </a:r>
            <a:r>
              <a:rPr sz="1089" spc="-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89" spc="-5" dirty="0">
                <a:solidFill>
                  <a:prstClr val="black"/>
                </a:solidFill>
                <a:latin typeface="Arial"/>
                <a:cs typeface="Arial"/>
              </a:rPr>
              <a:t>CON  ESITO</a:t>
            </a:r>
            <a:r>
              <a:rPr sz="1089" spc="-2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89" dirty="0">
                <a:solidFill>
                  <a:prstClr val="black"/>
                </a:solidFill>
                <a:latin typeface="Arial"/>
                <a:cs typeface="Arial"/>
              </a:rPr>
              <a:t>POSITIVO</a:t>
            </a:r>
            <a:endParaRPr sz="1089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93492" y="1502075"/>
            <a:ext cx="2353043" cy="705394"/>
          </a:xfrm>
          <a:custGeom>
            <a:avLst/>
            <a:gdLst/>
            <a:ahLst/>
            <a:cxnLst/>
            <a:rect l="l" t="t" r="r" b="b"/>
            <a:pathLst>
              <a:path w="2592704" h="777239">
                <a:moveTo>
                  <a:pt x="2592324" y="193548"/>
                </a:moveTo>
                <a:lnTo>
                  <a:pt x="2592324" y="0"/>
                </a:lnTo>
                <a:lnTo>
                  <a:pt x="97536" y="0"/>
                </a:lnTo>
                <a:lnTo>
                  <a:pt x="97536" y="582168"/>
                </a:lnTo>
                <a:lnTo>
                  <a:pt x="0" y="582168"/>
                </a:lnTo>
                <a:lnTo>
                  <a:pt x="195072" y="777240"/>
                </a:lnTo>
                <a:lnTo>
                  <a:pt x="292608" y="678936"/>
                </a:lnTo>
                <a:lnTo>
                  <a:pt x="292608" y="193548"/>
                </a:lnTo>
                <a:lnTo>
                  <a:pt x="2592324" y="193548"/>
                </a:lnTo>
                <a:close/>
              </a:path>
              <a:path w="2592704" h="777239">
                <a:moveTo>
                  <a:pt x="388620" y="582168"/>
                </a:moveTo>
                <a:lnTo>
                  <a:pt x="292608" y="582168"/>
                </a:lnTo>
                <a:lnTo>
                  <a:pt x="292608" y="678936"/>
                </a:lnTo>
                <a:lnTo>
                  <a:pt x="388620" y="582168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65829" y="1491010"/>
            <a:ext cx="2392808" cy="733057"/>
          </a:xfrm>
          <a:custGeom>
            <a:avLst/>
            <a:gdLst/>
            <a:ahLst/>
            <a:cxnLst/>
            <a:rect l="l" t="t" r="r" b="b"/>
            <a:pathLst>
              <a:path w="2636520" h="807719">
                <a:moveTo>
                  <a:pt x="128016" y="582168"/>
                </a:moveTo>
                <a:lnTo>
                  <a:pt x="0" y="582168"/>
                </a:lnTo>
                <a:lnTo>
                  <a:pt x="30480" y="612648"/>
                </a:lnTo>
                <a:lnTo>
                  <a:pt x="30480" y="608076"/>
                </a:lnTo>
                <a:lnTo>
                  <a:pt x="39624" y="586740"/>
                </a:lnTo>
                <a:lnTo>
                  <a:pt x="61128" y="608076"/>
                </a:lnTo>
                <a:lnTo>
                  <a:pt x="115824" y="608076"/>
                </a:lnTo>
                <a:lnTo>
                  <a:pt x="115824" y="594360"/>
                </a:lnTo>
                <a:lnTo>
                  <a:pt x="128016" y="582168"/>
                </a:lnTo>
                <a:close/>
              </a:path>
              <a:path w="2636520" h="807719">
                <a:moveTo>
                  <a:pt x="61128" y="608076"/>
                </a:moveTo>
                <a:lnTo>
                  <a:pt x="39624" y="586740"/>
                </a:lnTo>
                <a:lnTo>
                  <a:pt x="30480" y="608076"/>
                </a:lnTo>
                <a:lnTo>
                  <a:pt x="61128" y="608076"/>
                </a:lnTo>
                <a:close/>
              </a:path>
              <a:path w="2636520" h="807719">
                <a:moveTo>
                  <a:pt x="225516" y="771179"/>
                </a:moveTo>
                <a:lnTo>
                  <a:pt x="61128" y="608076"/>
                </a:lnTo>
                <a:lnTo>
                  <a:pt x="30480" y="608076"/>
                </a:lnTo>
                <a:lnTo>
                  <a:pt x="30480" y="612648"/>
                </a:lnTo>
                <a:lnTo>
                  <a:pt x="216408" y="798576"/>
                </a:lnTo>
                <a:lnTo>
                  <a:pt x="216408" y="780288"/>
                </a:lnTo>
                <a:lnTo>
                  <a:pt x="225516" y="771179"/>
                </a:lnTo>
                <a:close/>
              </a:path>
              <a:path w="2636520" h="807719">
                <a:moveTo>
                  <a:pt x="2636520" y="219456"/>
                </a:moveTo>
                <a:lnTo>
                  <a:pt x="2636520" y="0"/>
                </a:lnTo>
                <a:lnTo>
                  <a:pt x="115824" y="0"/>
                </a:lnTo>
                <a:lnTo>
                  <a:pt x="115824" y="582168"/>
                </a:lnTo>
                <a:lnTo>
                  <a:pt x="128016" y="582168"/>
                </a:lnTo>
                <a:lnTo>
                  <a:pt x="128016" y="24384"/>
                </a:lnTo>
                <a:lnTo>
                  <a:pt x="140208" y="12192"/>
                </a:lnTo>
                <a:lnTo>
                  <a:pt x="140208" y="24384"/>
                </a:lnTo>
                <a:lnTo>
                  <a:pt x="2610612" y="24384"/>
                </a:lnTo>
                <a:lnTo>
                  <a:pt x="2610612" y="12192"/>
                </a:lnTo>
                <a:lnTo>
                  <a:pt x="2622804" y="24384"/>
                </a:lnTo>
                <a:lnTo>
                  <a:pt x="2622804" y="219456"/>
                </a:lnTo>
                <a:lnTo>
                  <a:pt x="2636520" y="219456"/>
                </a:lnTo>
                <a:close/>
              </a:path>
              <a:path w="2636520" h="807719">
                <a:moveTo>
                  <a:pt x="140208" y="608076"/>
                </a:moveTo>
                <a:lnTo>
                  <a:pt x="140208" y="24384"/>
                </a:lnTo>
                <a:lnTo>
                  <a:pt x="128016" y="24384"/>
                </a:lnTo>
                <a:lnTo>
                  <a:pt x="128016" y="582168"/>
                </a:lnTo>
                <a:lnTo>
                  <a:pt x="115824" y="594360"/>
                </a:lnTo>
                <a:lnTo>
                  <a:pt x="115824" y="608076"/>
                </a:lnTo>
                <a:lnTo>
                  <a:pt x="140208" y="608076"/>
                </a:lnTo>
                <a:close/>
              </a:path>
              <a:path w="2636520" h="807719">
                <a:moveTo>
                  <a:pt x="140208" y="24384"/>
                </a:moveTo>
                <a:lnTo>
                  <a:pt x="140208" y="12192"/>
                </a:lnTo>
                <a:lnTo>
                  <a:pt x="128016" y="24384"/>
                </a:lnTo>
                <a:lnTo>
                  <a:pt x="140208" y="24384"/>
                </a:lnTo>
                <a:close/>
              </a:path>
              <a:path w="2636520" h="807719">
                <a:moveTo>
                  <a:pt x="234696" y="780288"/>
                </a:moveTo>
                <a:lnTo>
                  <a:pt x="225516" y="771179"/>
                </a:lnTo>
                <a:lnTo>
                  <a:pt x="216408" y="780288"/>
                </a:lnTo>
                <a:lnTo>
                  <a:pt x="234696" y="780288"/>
                </a:lnTo>
                <a:close/>
              </a:path>
              <a:path w="2636520" h="807719">
                <a:moveTo>
                  <a:pt x="234696" y="798513"/>
                </a:moveTo>
                <a:lnTo>
                  <a:pt x="234696" y="780288"/>
                </a:lnTo>
                <a:lnTo>
                  <a:pt x="216408" y="780288"/>
                </a:lnTo>
                <a:lnTo>
                  <a:pt x="216408" y="798576"/>
                </a:lnTo>
                <a:lnTo>
                  <a:pt x="225552" y="807720"/>
                </a:lnTo>
                <a:lnTo>
                  <a:pt x="234696" y="798513"/>
                </a:lnTo>
                <a:close/>
              </a:path>
              <a:path w="2636520" h="807719">
                <a:moveTo>
                  <a:pt x="419100" y="612855"/>
                </a:moveTo>
                <a:lnTo>
                  <a:pt x="419100" y="608076"/>
                </a:lnTo>
                <a:lnTo>
                  <a:pt x="388620" y="608076"/>
                </a:lnTo>
                <a:lnTo>
                  <a:pt x="225516" y="771179"/>
                </a:lnTo>
                <a:lnTo>
                  <a:pt x="234696" y="780288"/>
                </a:lnTo>
                <a:lnTo>
                  <a:pt x="234696" y="798513"/>
                </a:lnTo>
                <a:lnTo>
                  <a:pt x="419100" y="612855"/>
                </a:lnTo>
                <a:close/>
              </a:path>
              <a:path w="2636520" h="807719">
                <a:moveTo>
                  <a:pt x="2622804" y="193548"/>
                </a:moveTo>
                <a:lnTo>
                  <a:pt x="309372" y="193548"/>
                </a:lnTo>
                <a:lnTo>
                  <a:pt x="309372" y="608076"/>
                </a:lnTo>
                <a:lnTo>
                  <a:pt x="323088" y="608076"/>
                </a:lnTo>
                <a:lnTo>
                  <a:pt x="323088" y="219456"/>
                </a:lnTo>
                <a:lnTo>
                  <a:pt x="335280" y="205740"/>
                </a:lnTo>
                <a:lnTo>
                  <a:pt x="335280" y="219456"/>
                </a:lnTo>
                <a:lnTo>
                  <a:pt x="2610612" y="219456"/>
                </a:lnTo>
                <a:lnTo>
                  <a:pt x="2610612" y="205740"/>
                </a:lnTo>
                <a:lnTo>
                  <a:pt x="2622804" y="193548"/>
                </a:lnTo>
                <a:close/>
              </a:path>
              <a:path w="2636520" h="807719">
                <a:moveTo>
                  <a:pt x="335280" y="219456"/>
                </a:moveTo>
                <a:lnTo>
                  <a:pt x="335280" y="205740"/>
                </a:lnTo>
                <a:lnTo>
                  <a:pt x="323088" y="219456"/>
                </a:lnTo>
                <a:lnTo>
                  <a:pt x="335280" y="219456"/>
                </a:lnTo>
                <a:close/>
              </a:path>
              <a:path w="2636520" h="807719">
                <a:moveTo>
                  <a:pt x="335280" y="582168"/>
                </a:moveTo>
                <a:lnTo>
                  <a:pt x="335280" y="219456"/>
                </a:lnTo>
                <a:lnTo>
                  <a:pt x="323088" y="219456"/>
                </a:lnTo>
                <a:lnTo>
                  <a:pt x="323088" y="582168"/>
                </a:lnTo>
                <a:lnTo>
                  <a:pt x="335280" y="582168"/>
                </a:lnTo>
                <a:close/>
              </a:path>
              <a:path w="2636520" h="807719">
                <a:moveTo>
                  <a:pt x="449580" y="582168"/>
                </a:moveTo>
                <a:lnTo>
                  <a:pt x="323088" y="582168"/>
                </a:lnTo>
                <a:lnTo>
                  <a:pt x="335280" y="594360"/>
                </a:lnTo>
                <a:lnTo>
                  <a:pt x="335280" y="608076"/>
                </a:lnTo>
                <a:lnTo>
                  <a:pt x="388620" y="608076"/>
                </a:lnTo>
                <a:lnTo>
                  <a:pt x="409956" y="586740"/>
                </a:lnTo>
                <a:lnTo>
                  <a:pt x="419100" y="608076"/>
                </a:lnTo>
                <a:lnTo>
                  <a:pt x="419100" y="612855"/>
                </a:lnTo>
                <a:lnTo>
                  <a:pt x="449580" y="582168"/>
                </a:lnTo>
                <a:close/>
              </a:path>
              <a:path w="2636520" h="807719">
                <a:moveTo>
                  <a:pt x="335280" y="608076"/>
                </a:moveTo>
                <a:lnTo>
                  <a:pt x="335280" y="594360"/>
                </a:lnTo>
                <a:lnTo>
                  <a:pt x="323088" y="582168"/>
                </a:lnTo>
                <a:lnTo>
                  <a:pt x="323088" y="608076"/>
                </a:lnTo>
                <a:lnTo>
                  <a:pt x="335280" y="608076"/>
                </a:lnTo>
                <a:close/>
              </a:path>
              <a:path w="2636520" h="807719">
                <a:moveTo>
                  <a:pt x="419100" y="608076"/>
                </a:moveTo>
                <a:lnTo>
                  <a:pt x="409956" y="586740"/>
                </a:lnTo>
                <a:lnTo>
                  <a:pt x="388620" y="608076"/>
                </a:lnTo>
                <a:lnTo>
                  <a:pt x="419100" y="608076"/>
                </a:lnTo>
                <a:close/>
              </a:path>
              <a:path w="2636520" h="807719">
                <a:moveTo>
                  <a:pt x="2622804" y="24384"/>
                </a:moveTo>
                <a:lnTo>
                  <a:pt x="2610612" y="12192"/>
                </a:lnTo>
                <a:lnTo>
                  <a:pt x="2610612" y="24384"/>
                </a:lnTo>
                <a:lnTo>
                  <a:pt x="2622804" y="24384"/>
                </a:lnTo>
                <a:close/>
              </a:path>
              <a:path w="2636520" h="807719">
                <a:moveTo>
                  <a:pt x="2622804" y="193548"/>
                </a:moveTo>
                <a:lnTo>
                  <a:pt x="2622804" y="24384"/>
                </a:lnTo>
                <a:lnTo>
                  <a:pt x="2610612" y="24384"/>
                </a:lnTo>
                <a:lnTo>
                  <a:pt x="2610612" y="193548"/>
                </a:lnTo>
                <a:lnTo>
                  <a:pt x="2622804" y="193548"/>
                </a:lnTo>
                <a:close/>
              </a:path>
              <a:path w="2636520" h="807719">
                <a:moveTo>
                  <a:pt x="2622804" y="219456"/>
                </a:moveTo>
                <a:lnTo>
                  <a:pt x="2622804" y="193548"/>
                </a:lnTo>
                <a:lnTo>
                  <a:pt x="2610612" y="205740"/>
                </a:lnTo>
                <a:lnTo>
                  <a:pt x="2610612" y="219456"/>
                </a:lnTo>
                <a:lnTo>
                  <a:pt x="2622804" y="2194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056701" y="3579529"/>
            <a:ext cx="1830337" cy="829876"/>
          </a:xfrm>
          <a:custGeom>
            <a:avLst/>
            <a:gdLst/>
            <a:ahLst/>
            <a:cxnLst/>
            <a:rect l="l" t="t" r="r" b="b"/>
            <a:pathLst>
              <a:path w="2016759" h="914400">
                <a:moveTo>
                  <a:pt x="0" y="0"/>
                </a:moveTo>
                <a:lnTo>
                  <a:pt x="0" y="914400"/>
                </a:lnTo>
                <a:lnTo>
                  <a:pt x="2016252" y="914400"/>
                </a:lnTo>
                <a:lnTo>
                  <a:pt x="2016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045636" y="3568466"/>
            <a:ext cx="1852235" cy="853504"/>
          </a:xfrm>
          <a:custGeom>
            <a:avLst/>
            <a:gdLst/>
            <a:ahLst/>
            <a:cxnLst/>
            <a:rect l="l" t="t" r="r" b="b"/>
            <a:pathLst>
              <a:path w="2040890" h="940435">
                <a:moveTo>
                  <a:pt x="2040636" y="934212"/>
                </a:moveTo>
                <a:lnTo>
                  <a:pt x="2040636" y="6096"/>
                </a:lnTo>
                <a:lnTo>
                  <a:pt x="2036064" y="0"/>
                </a:lnTo>
                <a:lnTo>
                  <a:pt x="4572" y="0"/>
                </a:lnTo>
                <a:lnTo>
                  <a:pt x="0" y="6096"/>
                </a:lnTo>
                <a:lnTo>
                  <a:pt x="0" y="934212"/>
                </a:lnTo>
                <a:lnTo>
                  <a:pt x="4572" y="940308"/>
                </a:lnTo>
                <a:lnTo>
                  <a:pt x="12192" y="940308"/>
                </a:lnTo>
                <a:lnTo>
                  <a:pt x="12192" y="25908"/>
                </a:lnTo>
                <a:lnTo>
                  <a:pt x="24384" y="12192"/>
                </a:lnTo>
                <a:lnTo>
                  <a:pt x="24384" y="25908"/>
                </a:lnTo>
                <a:lnTo>
                  <a:pt x="2016252" y="25908"/>
                </a:lnTo>
                <a:lnTo>
                  <a:pt x="2016252" y="12192"/>
                </a:lnTo>
                <a:lnTo>
                  <a:pt x="2028444" y="25908"/>
                </a:lnTo>
                <a:lnTo>
                  <a:pt x="2028444" y="940308"/>
                </a:lnTo>
                <a:lnTo>
                  <a:pt x="2036064" y="940308"/>
                </a:lnTo>
                <a:lnTo>
                  <a:pt x="2040636" y="934212"/>
                </a:lnTo>
                <a:close/>
              </a:path>
              <a:path w="2040890" h="940435">
                <a:moveTo>
                  <a:pt x="24384" y="25908"/>
                </a:moveTo>
                <a:lnTo>
                  <a:pt x="24384" y="12192"/>
                </a:lnTo>
                <a:lnTo>
                  <a:pt x="12192" y="25908"/>
                </a:lnTo>
                <a:lnTo>
                  <a:pt x="24384" y="25908"/>
                </a:lnTo>
                <a:close/>
              </a:path>
              <a:path w="2040890" h="940435">
                <a:moveTo>
                  <a:pt x="24384" y="914400"/>
                </a:moveTo>
                <a:lnTo>
                  <a:pt x="24384" y="25908"/>
                </a:lnTo>
                <a:lnTo>
                  <a:pt x="12192" y="25908"/>
                </a:lnTo>
                <a:lnTo>
                  <a:pt x="12192" y="914400"/>
                </a:lnTo>
                <a:lnTo>
                  <a:pt x="24384" y="914400"/>
                </a:lnTo>
                <a:close/>
              </a:path>
              <a:path w="2040890" h="940435">
                <a:moveTo>
                  <a:pt x="2028444" y="914400"/>
                </a:moveTo>
                <a:lnTo>
                  <a:pt x="12192" y="914400"/>
                </a:lnTo>
                <a:lnTo>
                  <a:pt x="24384" y="926592"/>
                </a:lnTo>
                <a:lnTo>
                  <a:pt x="24384" y="940308"/>
                </a:lnTo>
                <a:lnTo>
                  <a:pt x="2016252" y="940308"/>
                </a:lnTo>
                <a:lnTo>
                  <a:pt x="2016252" y="926592"/>
                </a:lnTo>
                <a:lnTo>
                  <a:pt x="2028444" y="914400"/>
                </a:lnTo>
                <a:close/>
              </a:path>
              <a:path w="2040890" h="940435">
                <a:moveTo>
                  <a:pt x="24384" y="940308"/>
                </a:moveTo>
                <a:lnTo>
                  <a:pt x="24384" y="926592"/>
                </a:lnTo>
                <a:lnTo>
                  <a:pt x="12192" y="914400"/>
                </a:lnTo>
                <a:lnTo>
                  <a:pt x="12192" y="940308"/>
                </a:lnTo>
                <a:lnTo>
                  <a:pt x="24384" y="940308"/>
                </a:lnTo>
                <a:close/>
              </a:path>
              <a:path w="2040890" h="940435">
                <a:moveTo>
                  <a:pt x="2028444" y="25908"/>
                </a:moveTo>
                <a:lnTo>
                  <a:pt x="2016252" y="12192"/>
                </a:lnTo>
                <a:lnTo>
                  <a:pt x="2016252" y="25908"/>
                </a:lnTo>
                <a:lnTo>
                  <a:pt x="2028444" y="25908"/>
                </a:lnTo>
                <a:close/>
              </a:path>
              <a:path w="2040890" h="940435">
                <a:moveTo>
                  <a:pt x="2028444" y="914400"/>
                </a:moveTo>
                <a:lnTo>
                  <a:pt x="2028444" y="25908"/>
                </a:lnTo>
                <a:lnTo>
                  <a:pt x="2016252" y="25908"/>
                </a:lnTo>
                <a:lnTo>
                  <a:pt x="2016252" y="914400"/>
                </a:lnTo>
                <a:lnTo>
                  <a:pt x="2028444" y="914400"/>
                </a:lnTo>
                <a:close/>
              </a:path>
              <a:path w="2040890" h="940435">
                <a:moveTo>
                  <a:pt x="2028444" y="940308"/>
                </a:moveTo>
                <a:lnTo>
                  <a:pt x="2028444" y="914400"/>
                </a:lnTo>
                <a:lnTo>
                  <a:pt x="2016252" y="926592"/>
                </a:lnTo>
                <a:lnTo>
                  <a:pt x="2016252" y="940308"/>
                </a:lnTo>
                <a:lnTo>
                  <a:pt x="2028444" y="940308"/>
                </a:lnTo>
                <a:close/>
              </a:path>
            </a:pathLst>
          </a:custGeom>
          <a:solidFill>
            <a:srgbClr val="375D89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56701" y="3603964"/>
            <a:ext cx="1830337" cy="766076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61371" marR="157337" indent="5187" algn="ctr">
              <a:spcBef>
                <a:spcPts val="91"/>
              </a:spcBef>
            </a:pPr>
            <a:r>
              <a:rPr sz="1634" spc="18" dirty="0">
                <a:solidFill>
                  <a:prstClr val="black"/>
                </a:solidFill>
                <a:latin typeface="Arial"/>
                <a:cs typeface="Arial"/>
              </a:rPr>
              <a:t>AREA  </a:t>
            </a:r>
            <a:r>
              <a:rPr sz="1634" spc="-36" dirty="0">
                <a:solidFill>
                  <a:prstClr val="black"/>
                </a:solidFill>
                <a:latin typeface="Arial"/>
                <a:cs typeface="Arial"/>
              </a:rPr>
              <a:t>RISERVATA  </a:t>
            </a:r>
            <a:r>
              <a:rPr sz="1634" spc="-9" dirty="0">
                <a:solidFill>
                  <a:prstClr val="black"/>
                </a:solidFill>
                <a:latin typeface="Arial"/>
                <a:cs typeface="Arial"/>
              </a:rPr>
              <a:t>SITO </a:t>
            </a:r>
            <a:r>
              <a:rPr sz="1634" spc="27" dirty="0">
                <a:solidFill>
                  <a:prstClr val="black"/>
                </a:solidFill>
                <a:latin typeface="Arial"/>
                <a:cs typeface="Arial"/>
              </a:rPr>
              <a:t>WEB</a:t>
            </a:r>
            <a:r>
              <a:rPr sz="1634" spc="-132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9" dirty="0">
                <a:solidFill>
                  <a:prstClr val="black"/>
                </a:solidFill>
                <a:latin typeface="Arial"/>
                <a:cs typeface="Arial"/>
              </a:rPr>
              <a:t>ADE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479481" y="3147532"/>
            <a:ext cx="916897" cy="346859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marR="4611" indent="92212">
              <a:spcBef>
                <a:spcPts val="91"/>
              </a:spcBef>
            </a:pPr>
            <a:r>
              <a:rPr sz="1089" spc="-5" dirty="0">
                <a:solidFill>
                  <a:prstClr val="black"/>
                </a:solidFill>
                <a:latin typeface="Arial"/>
                <a:cs typeface="Arial"/>
              </a:rPr>
              <a:t>RECAPITO  </a:t>
            </a:r>
            <a:r>
              <a:rPr sz="1089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089" spc="-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089" dirty="0">
                <a:solidFill>
                  <a:prstClr val="black"/>
                </a:solidFill>
                <a:latin typeface="Arial"/>
                <a:cs typeface="Arial"/>
              </a:rPr>
              <a:t>POSSI</a:t>
            </a:r>
            <a:r>
              <a:rPr sz="1089" spc="5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1089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089" spc="54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1089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endParaRPr sz="1089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207462" y="3520056"/>
            <a:ext cx="784348" cy="700208"/>
          </a:xfrm>
          <a:custGeom>
            <a:avLst/>
            <a:gdLst/>
            <a:ahLst/>
            <a:cxnLst/>
            <a:rect l="l" t="t" r="r" b="b"/>
            <a:pathLst>
              <a:path w="864234" h="771525">
                <a:moveTo>
                  <a:pt x="647700" y="662940"/>
                </a:moveTo>
                <a:lnTo>
                  <a:pt x="647700" y="446532"/>
                </a:lnTo>
                <a:lnTo>
                  <a:pt x="585284" y="436686"/>
                </a:lnTo>
                <a:lnTo>
                  <a:pt x="525142" y="424495"/>
                </a:lnTo>
                <a:lnTo>
                  <a:pt x="467430" y="410068"/>
                </a:lnTo>
                <a:lnTo>
                  <a:pt x="412305" y="393516"/>
                </a:lnTo>
                <a:lnTo>
                  <a:pt x="359924" y="374946"/>
                </a:lnTo>
                <a:lnTo>
                  <a:pt x="310444" y="354471"/>
                </a:lnTo>
                <a:lnTo>
                  <a:pt x="264021" y="332198"/>
                </a:lnTo>
                <a:lnTo>
                  <a:pt x="220812" y="308238"/>
                </a:lnTo>
                <a:lnTo>
                  <a:pt x="180975" y="282702"/>
                </a:lnTo>
                <a:lnTo>
                  <a:pt x="144665" y="255697"/>
                </a:lnTo>
                <a:lnTo>
                  <a:pt x="112039" y="227335"/>
                </a:lnTo>
                <a:lnTo>
                  <a:pt x="83255" y="197724"/>
                </a:lnTo>
                <a:lnTo>
                  <a:pt x="58469" y="166976"/>
                </a:lnTo>
                <a:lnTo>
                  <a:pt x="21519" y="102503"/>
                </a:lnTo>
                <a:lnTo>
                  <a:pt x="2443" y="34793"/>
                </a:lnTo>
                <a:lnTo>
                  <a:pt x="0" y="0"/>
                </a:lnTo>
                <a:lnTo>
                  <a:pt x="0" y="214884"/>
                </a:lnTo>
                <a:lnTo>
                  <a:pt x="9668" y="284335"/>
                </a:lnTo>
                <a:lnTo>
                  <a:pt x="37838" y="350890"/>
                </a:lnTo>
                <a:lnTo>
                  <a:pt x="83255" y="413681"/>
                </a:lnTo>
                <a:lnTo>
                  <a:pt x="112039" y="443395"/>
                </a:lnTo>
                <a:lnTo>
                  <a:pt x="144665" y="471844"/>
                </a:lnTo>
                <a:lnTo>
                  <a:pt x="180975" y="498919"/>
                </a:lnTo>
                <a:lnTo>
                  <a:pt x="220812" y="524513"/>
                </a:lnTo>
                <a:lnTo>
                  <a:pt x="264021" y="548516"/>
                </a:lnTo>
                <a:lnTo>
                  <a:pt x="310444" y="570822"/>
                </a:lnTo>
                <a:lnTo>
                  <a:pt x="359924" y="591322"/>
                </a:lnTo>
                <a:lnTo>
                  <a:pt x="412305" y="609907"/>
                </a:lnTo>
                <a:lnTo>
                  <a:pt x="467430" y="626469"/>
                </a:lnTo>
                <a:lnTo>
                  <a:pt x="525142" y="640901"/>
                </a:lnTo>
                <a:lnTo>
                  <a:pt x="585284" y="653094"/>
                </a:lnTo>
                <a:lnTo>
                  <a:pt x="647700" y="662940"/>
                </a:lnTo>
                <a:close/>
              </a:path>
              <a:path w="864234" h="771525">
                <a:moveTo>
                  <a:pt x="864108" y="569976"/>
                </a:moveTo>
                <a:lnTo>
                  <a:pt x="647700" y="339852"/>
                </a:lnTo>
                <a:lnTo>
                  <a:pt x="647700" y="771144"/>
                </a:lnTo>
                <a:lnTo>
                  <a:pt x="864108" y="569976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206534" y="3099585"/>
            <a:ext cx="785500" cy="517520"/>
          </a:xfrm>
          <a:custGeom>
            <a:avLst/>
            <a:gdLst/>
            <a:ahLst/>
            <a:cxnLst/>
            <a:rect l="l" t="t" r="r" b="b"/>
            <a:pathLst>
              <a:path w="865504" h="570229">
                <a:moveTo>
                  <a:pt x="865131" y="216408"/>
                </a:moveTo>
                <a:lnTo>
                  <a:pt x="865131" y="0"/>
                </a:lnTo>
                <a:lnTo>
                  <a:pt x="813958" y="833"/>
                </a:lnTo>
                <a:lnTo>
                  <a:pt x="763213" y="3238"/>
                </a:lnTo>
                <a:lnTo>
                  <a:pt x="712755" y="7072"/>
                </a:lnTo>
                <a:lnTo>
                  <a:pt x="662439" y="12192"/>
                </a:lnTo>
                <a:lnTo>
                  <a:pt x="600379" y="21459"/>
                </a:lnTo>
                <a:lnTo>
                  <a:pt x="540634" y="32980"/>
                </a:lnTo>
                <a:lnTo>
                  <a:pt x="483331" y="46646"/>
                </a:lnTo>
                <a:lnTo>
                  <a:pt x="428592" y="62350"/>
                </a:lnTo>
                <a:lnTo>
                  <a:pt x="376543" y="79981"/>
                </a:lnTo>
                <a:lnTo>
                  <a:pt x="327309" y="99434"/>
                </a:lnTo>
                <a:lnTo>
                  <a:pt x="281013" y="120599"/>
                </a:lnTo>
                <a:lnTo>
                  <a:pt x="237780" y="143368"/>
                </a:lnTo>
                <a:lnTo>
                  <a:pt x="197734" y="167633"/>
                </a:lnTo>
                <a:lnTo>
                  <a:pt x="161001" y="193285"/>
                </a:lnTo>
                <a:lnTo>
                  <a:pt x="127705" y="220218"/>
                </a:lnTo>
                <a:lnTo>
                  <a:pt x="97970" y="248321"/>
                </a:lnTo>
                <a:lnTo>
                  <a:pt x="71921" y="277488"/>
                </a:lnTo>
                <a:lnTo>
                  <a:pt x="31378" y="338578"/>
                </a:lnTo>
                <a:lnTo>
                  <a:pt x="7072" y="402622"/>
                </a:lnTo>
                <a:lnTo>
                  <a:pt x="0" y="468754"/>
                </a:lnTo>
                <a:lnTo>
                  <a:pt x="3237" y="502333"/>
                </a:lnTo>
                <a:lnTo>
                  <a:pt x="11157" y="536110"/>
                </a:lnTo>
                <a:lnTo>
                  <a:pt x="23883" y="569976"/>
                </a:lnTo>
                <a:lnTo>
                  <a:pt x="39928" y="539354"/>
                </a:lnTo>
                <a:lnTo>
                  <a:pt x="59617" y="509710"/>
                </a:lnTo>
                <a:lnTo>
                  <a:pt x="109324" y="453615"/>
                </a:lnTo>
                <a:lnTo>
                  <a:pt x="139040" y="427291"/>
                </a:lnTo>
                <a:lnTo>
                  <a:pt x="171796" y="402201"/>
                </a:lnTo>
                <a:lnTo>
                  <a:pt x="207442" y="378410"/>
                </a:lnTo>
                <a:lnTo>
                  <a:pt x="245826" y="355982"/>
                </a:lnTo>
                <a:lnTo>
                  <a:pt x="286798" y="334979"/>
                </a:lnTo>
                <a:lnTo>
                  <a:pt x="330207" y="315468"/>
                </a:lnTo>
                <a:lnTo>
                  <a:pt x="375902" y="297510"/>
                </a:lnTo>
                <a:lnTo>
                  <a:pt x="423732" y="281171"/>
                </a:lnTo>
                <a:lnTo>
                  <a:pt x="473546" y="266515"/>
                </a:lnTo>
                <a:lnTo>
                  <a:pt x="525193" y="253605"/>
                </a:lnTo>
                <a:lnTo>
                  <a:pt x="578523" y="242506"/>
                </a:lnTo>
                <a:lnTo>
                  <a:pt x="633385" y="233281"/>
                </a:lnTo>
                <a:lnTo>
                  <a:pt x="689628" y="225995"/>
                </a:lnTo>
                <a:lnTo>
                  <a:pt x="747100" y="220711"/>
                </a:lnTo>
                <a:lnTo>
                  <a:pt x="805651" y="217494"/>
                </a:lnTo>
                <a:lnTo>
                  <a:pt x="865131" y="216408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195013" y="3088521"/>
            <a:ext cx="806824" cy="1143961"/>
          </a:xfrm>
          <a:custGeom>
            <a:avLst/>
            <a:gdLst/>
            <a:ahLst/>
            <a:cxnLst/>
            <a:rect l="l" t="t" r="r" b="b"/>
            <a:pathLst>
              <a:path w="889000" h="1260475">
                <a:moveTo>
                  <a:pt x="889000" y="234696"/>
                </a:moveTo>
                <a:lnTo>
                  <a:pt x="889000" y="9144"/>
                </a:lnTo>
                <a:lnTo>
                  <a:pt x="886460" y="3048"/>
                </a:lnTo>
                <a:lnTo>
                  <a:pt x="882650" y="0"/>
                </a:lnTo>
                <a:lnTo>
                  <a:pt x="831850" y="0"/>
                </a:lnTo>
                <a:lnTo>
                  <a:pt x="787400" y="1524"/>
                </a:lnTo>
                <a:lnTo>
                  <a:pt x="744220" y="4572"/>
                </a:lnTo>
                <a:lnTo>
                  <a:pt x="699770" y="9144"/>
                </a:lnTo>
                <a:lnTo>
                  <a:pt x="659130" y="13716"/>
                </a:lnTo>
                <a:lnTo>
                  <a:pt x="618490" y="19812"/>
                </a:lnTo>
                <a:lnTo>
                  <a:pt x="576580" y="27432"/>
                </a:lnTo>
                <a:lnTo>
                  <a:pt x="537210" y="36576"/>
                </a:lnTo>
                <a:lnTo>
                  <a:pt x="499110" y="45720"/>
                </a:lnTo>
                <a:lnTo>
                  <a:pt x="461010" y="56388"/>
                </a:lnTo>
                <a:lnTo>
                  <a:pt x="424180" y="67056"/>
                </a:lnTo>
                <a:lnTo>
                  <a:pt x="354330" y="92964"/>
                </a:lnTo>
                <a:lnTo>
                  <a:pt x="290830" y="120396"/>
                </a:lnTo>
                <a:lnTo>
                  <a:pt x="260350" y="137160"/>
                </a:lnTo>
                <a:lnTo>
                  <a:pt x="231140" y="152400"/>
                </a:lnTo>
                <a:lnTo>
                  <a:pt x="203200" y="170688"/>
                </a:lnTo>
                <a:lnTo>
                  <a:pt x="176530" y="187452"/>
                </a:lnTo>
                <a:lnTo>
                  <a:pt x="151130" y="205740"/>
                </a:lnTo>
                <a:lnTo>
                  <a:pt x="107950" y="245364"/>
                </a:lnTo>
                <a:lnTo>
                  <a:pt x="71120" y="286512"/>
                </a:lnTo>
                <a:lnTo>
                  <a:pt x="40640" y="330708"/>
                </a:lnTo>
                <a:lnTo>
                  <a:pt x="17780" y="377952"/>
                </a:lnTo>
                <a:lnTo>
                  <a:pt x="3810" y="425196"/>
                </a:lnTo>
                <a:lnTo>
                  <a:pt x="0" y="475488"/>
                </a:lnTo>
                <a:lnTo>
                  <a:pt x="25400" y="473964"/>
                </a:lnTo>
                <a:lnTo>
                  <a:pt x="25443" y="474647"/>
                </a:lnTo>
                <a:lnTo>
                  <a:pt x="29210" y="429768"/>
                </a:lnTo>
                <a:lnTo>
                  <a:pt x="41910" y="385572"/>
                </a:lnTo>
                <a:lnTo>
                  <a:pt x="63500" y="342900"/>
                </a:lnTo>
                <a:lnTo>
                  <a:pt x="74930" y="323088"/>
                </a:lnTo>
                <a:lnTo>
                  <a:pt x="107950" y="281940"/>
                </a:lnTo>
                <a:lnTo>
                  <a:pt x="146050" y="243840"/>
                </a:lnTo>
                <a:lnTo>
                  <a:pt x="191770" y="208788"/>
                </a:lnTo>
                <a:lnTo>
                  <a:pt x="242570" y="173736"/>
                </a:lnTo>
                <a:lnTo>
                  <a:pt x="300990" y="143256"/>
                </a:lnTo>
                <a:lnTo>
                  <a:pt x="364490" y="115824"/>
                </a:lnTo>
                <a:lnTo>
                  <a:pt x="431800" y="91440"/>
                </a:lnTo>
                <a:lnTo>
                  <a:pt x="505460" y="70104"/>
                </a:lnTo>
                <a:lnTo>
                  <a:pt x="543560" y="60960"/>
                </a:lnTo>
                <a:lnTo>
                  <a:pt x="581660" y="53340"/>
                </a:lnTo>
                <a:lnTo>
                  <a:pt x="622300" y="45720"/>
                </a:lnTo>
                <a:lnTo>
                  <a:pt x="661670" y="39624"/>
                </a:lnTo>
                <a:lnTo>
                  <a:pt x="703580" y="33528"/>
                </a:lnTo>
                <a:lnTo>
                  <a:pt x="788670" y="27432"/>
                </a:lnTo>
                <a:lnTo>
                  <a:pt x="863600" y="24862"/>
                </a:lnTo>
                <a:lnTo>
                  <a:pt x="863600" y="12192"/>
                </a:lnTo>
                <a:lnTo>
                  <a:pt x="877570" y="24384"/>
                </a:lnTo>
                <a:lnTo>
                  <a:pt x="877570" y="240792"/>
                </a:lnTo>
                <a:lnTo>
                  <a:pt x="882650" y="240792"/>
                </a:lnTo>
                <a:lnTo>
                  <a:pt x="889000" y="234696"/>
                </a:lnTo>
                <a:close/>
              </a:path>
              <a:path w="889000" h="1260475">
                <a:moveTo>
                  <a:pt x="661670" y="909828"/>
                </a:moveTo>
                <a:lnTo>
                  <a:pt x="593090" y="899160"/>
                </a:lnTo>
                <a:lnTo>
                  <a:pt x="494030" y="876300"/>
                </a:lnTo>
                <a:lnTo>
                  <a:pt x="431800" y="858012"/>
                </a:lnTo>
                <a:lnTo>
                  <a:pt x="374650" y="838200"/>
                </a:lnTo>
                <a:lnTo>
                  <a:pt x="318770" y="813816"/>
                </a:lnTo>
                <a:lnTo>
                  <a:pt x="269240" y="789432"/>
                </a:lnTo>
                <a:lnTo>
                  <a:pt x="222250" y="762000"/>
                </a:lnTo>
                <a:lnTo>
                  <a:pt x="161290" y="717804"/>
                </a:lnTo>
                <a:lnTo>
                  <a:pt x="110490" y="670560"/>
                </a:lnTo>
                <a:lnTo>
                  <a:pt x="71120" y="620268"/>
                </a:lnTo>
                <a:lnTo>
                  <a:pt x="50800" y="585216"/>
                </a:lnTo>
                <a:lnTo>
                  <a:pt x="50311" y="584043"/>
                </a:lnTo>
                <a:lnTo>
                  <a:pt x="48260" y="588264"/>
                </a:lnTo>
                <a:lnTo>
                  <a:pt x="25400" y="577596"/>
                </a:lnTo>
                <a:lnTo>
                  <a:pt x="25400" y="473964"/>
                </a:lnTo>
                <a:lnTo>
                  <a:pt x="0" y="475488"/>
                </a:lnTo>
                <a:lnTo>
                  <a:pt x="2540" y="515112"/>
                </a:lnTo>
                <a:lnTo>
                  <a:pt x="6350" y="536448"/>
                </a:lnTo>
                <a:lnTo>
                  <a:pt x="19050" y="576072"/>
                </a:lnTo>
                <a:lnTo>
                  <a:pt x="25400" y="589134"/>
                </a:lnTo>
                <a:lnTo>
                  <a:pt x="25400" y="475488"/>
                </a:lnTo>
                <a:lnTo>
                  <a:pt x="25443" y="474647"/>
                </a:lnTo>
                <a:lnTo>
                  <a:pt x="25443" y="589224"/>
                </a:lnTo>
                <a:lnTo>
                  <a:pt x="27940" y="594360"/>
                </a:lnTo>
                <a:lnTo>
                  <a:pt x="36830" y="614172"/>
                </a:lnTo>
                <a:lnTo>
                  <a:pt x="74930" y="669036"/>
                </a:lnTo>
                <a:lnTo>
                  <a:pt x="143510" y="737616"/>
                </a:lnTo>
                <a:lnTo>
                  <a:pt x="208280" y="783336"/>
                </a:lnTo>
                <a:lnTo>
                  <a:pt x="256540" y="810768"/>
                </a:lnTo>
                <a:lnTo>
                  <a:pt x="308610" y="836676"/>
                </a:lnTo>
                <a:lnTo>
                  <a:pt x="364490" y="861060"/>
                </a:lnTo>
                <a:lnTo>
                  <a:pt x="424180" y="882396"/>
                </a:lnTo>
                <a:lnTo>
                  <a:pt x="486410" y="900684"/>
                </a:lnTo>
                <a:lnTo>
                  <a:pt x="553720" y="917448"/>
                </a:lnTo>
                <a:lnTo>
                  <a:pt x="622300" y="929640"/>
                </a:lnTo>
                <a:lnTo>
                  <a:pt x="648970" y="934054"/>
                </a:lnTo>
                <a:lnTo>
                  <a:pt x="648970" y="922020"/>
                </a:lnTo>
                <a:lnTo>
                  <a:pt x="661670" y="909828"/>
                </a:lnTo>
                <a:close/>
              </a:path>
              <a:path w="889000" h="1260475">
                <a:moveTo>
                  <a:pt x="673100" y="1217371"/>
                </a:moveTo>
                <a:lnTo>
                  <a:pt x="673100" y="1132332"/>
                </a:lnTo>
                <a:lnTo>
                  <a:pt x="668020" y="1127760"/>
                </a:lnTo>
                <a:lnTo>
                  <a:pt x="661670" y="1126236"/>
                </a:lnTo>
                <a:lnTo>
                  <a:pt x="627380" y="1120140"/>
                </a:lnTo>
                <a:lnTo>
                  <a:pt x="591820" y="1115568"/>
                </a:lnTo>
                <a:lnTo>
                  <a:pt x="558800" y="1107948"/>
                </a:lnTo>
                <a:lnTo>
                  <a:pt x="494030" y="1092708"/>
                </a:lnTo>
                <a:lnTo>
                  <a:pt x="431800" y="1074420"/>
                </a:lnTo>
                <a:lnTo>
                  <a:pt x="374650" y="1053084"/>
                </a:lnTo>
                <a:lnTo>
                  <a:pt x="318770" y="1030224"/>
                </a:lnTo>
                <a:lnTo>
                  <a:pt x="269240" y="1005840"/>
                </a:lnTo>
                <a:lnTo>
                  <a:pt x="222250" y="978408"/>
                </a:lnTo>
                <a:lnTo>
                  <a:pt x="200660" y="963168"/>
                </a:lnTo>
                <a:lnTo>
                  <a:pt x="180340" y="949452"/>
                </a:lnTo>
                <a:lnTo>
                  <a:pt x="142240" y="917448"/>
                </a:lnTo>
                <a:lnTo>
                  <a:pt x="95250" y="868680"/>
                </a:lnTo>
                <a:lnTo>
                  <a:pt x="71120" y="835152"/>
                </a:lnTo>
                <a:lnTo>
                  <a:pt x="50800" y="800100"/>
                </a:lnTo>
                <a:lnTo>
                  <a:pt x="31750" y="745236"/>
                </a:lnTo>
                <a:lnTo>
                  <a:pt x="25400" y="708660"/>
                </a:lnTo>
                <a:lnTo>
                  <a:pt x="25400" y="589134"/>
                </a:lnTo>
                <a:lnTo>
                  <a:pt x="19050" y="576072"/>
                </a:lnTo>
                <a:lnTo>
                  <a:pt x="6350" y="536448"/>
                </a:lnTo>
                <a:lnTo>
                  <a:pt x="2540" y="515112"/>
                </a:lnTo>
                <a:lnTo>
                  <a:pt x="0" y="475488"/>
                </a:lnTo>
                <a:lnTo>
                  <a:pt x="0" y="691896"/>
                </a:lnTo>
                <a:lnTo>
                  <a:pt x="6350" y="752856"/>
                </a:lnTo>
                <a:lnTo>
                  <a:pt x="27940" y="812292"/>
                </a:lnTo>
                <a:lnTo>
                  <a:pt x="49530" y="848868"/>
                </a:lnTo>
                <a:lnTo>
                  <a:pt x="77470" y="885444"/>
                </a:lnTo>
                <a:lnTo>
                  <a:pt x="92710" y="903732"/>
                </a:lnTo>
                <a:lnTo>
                  <a:pt x="125730" y="937260"/>
                </a:lnTo>
                <a:lnTo>
                  <a:pt x="165100" y="969264"/>
                </a:lnTo>
                <a:lnTo>
                  <a:pt x="209550" y="999744"/>
                </a:lnTo>
                <a:lnTo>
                  <a:pt x="256540" y="1027176"/>
                </a:lnTo>
                <a:lnTo>
                  <a:pt x="308610" y="1053084"/>
                </a:lnTo>
                <a:lnTo>
                  <a:pt x="364490" y="1077468"/>
                </a:lnTo>
                <a:lnTo>
                  <a:pt x="424180" y="1098804"/>
                </a:lnTo>
                <a:lnTo>
                  <a:pt x="455930" y="1107948"/>
                </a:lnTo>
                <a:lnTo>
                  <a:pt x="486410" y="1117092"/>
                </a:lnTo>
                <a:lnTo>
                  <a:pt x="553720" y="1132332"/>
                </a:lnTo>
                <a:lnTo>
                  <a:pt x="589280" y="1139952"/>
                </a:lnTo>
                <a:lnTo>
                  <a:pt x="622300" y="1146048"/>
                </a:lnTo>
                <a:lnTo>
                  <a:pt x="648970" y="1149358"/>
                </a:lnTo>
                <a:lnTo>
                  <a:pt x="648970" y="1138428"/>
                </a:lnTo>
                <a:lnTo>
                  <a:pt x="659130" y="1150620"/>
                </a:lnTo>
                <a:lnTo>
                  <a:pt x="659130" y="1230387"/>
                </a:lnTo>
                <a:lnTo>
                  <a:pt x="673100" y="1217371"/>
                </a:lnTo>
                <a:close/>
              </a:path>
              <a:path w="889000" h="1260475">
                <a:moveTo>
                  <a:pt x="38276" y="551237"/>
                </a:moveTo>
                <a:lnTo>
                  <a:pt x="31750" y="530352"/>
                </a:lnTo>
                <a:lnTo>
                  <a:pt x="27940" y="512064"/>
                </a:lnTo>
                <a:lnTo>
                  <a:pt x="25443" y="474647"/>
                </a:lnTo>
                <a:lnTo>
                  <a:pt x="25400" y="475488"/>
                </a:lnTo>
                <a:lnTo>
                  <a:pt x="25400" y="577596"/>
                </a:lnTo>
                <a:lnTo>
                  <a:pt x="34290" y="557784"/>
                </a:lnTo>
                <a:lnTo>
                  <a:pt x="38276" y="551237"/>
                </a:lnTo>
                <a:close/>
              </a:path>
              <a:path w="889000" h="1260475">
                <a:moveTo>
                  <a:pt x="50311" y="584043"/>
                </a:moveTo>
                <a:lnTo>
                  <a:pt x="43180" y="566928"/>
                </a:lnTo>
                <a:lnTo>
                  <a:pt x="38276" y="551237"/>
                </a:lnTo>
                <a:lnTo>
                  <a:pt x="34290" y="557784"/>
                </a:lnTo>
                <a:lnTo>
                  <a:pt x="25400" y="577596"/>
                </a:lnTo>
                <a:lnTo>
                  <a:pt x="48260" y="588264"/>
                </a:lnTo>
                <a:lnTo>
                  <a:pt x="50311" y="584043"/>
                </a:lnTo>
                <a:close/>
              </a:path>
              <a:path w="889000" h="1260475">
                <a:moveTo>
                  <a:pt x="877570" y="214884"/>
                </a:moveTo>
                <a:lnTo>
                  <a:pt x="839470" y="216408"/>
                </a:lnTo>
                <a:lnTo>
                  <a:pt x="765810" y="219456"/>
                </a:lnTo>
                <a:lnTo>
                  <a:pt x="692150" y="225552"/>
                </a:lnTo>
                <a:lnTo>
                  <a:pt x="588010" y="242316"/>
                </a:lnTo>
                <a:lnTo>
                  <a:pt x="520700" y="256032"/>
                </a:lnTo>
                <a:lnTo>
                  <a:pt x="455930" y="272796"/>
                </a:lnTo>
                <a:lnTo>
                  <a:pt x="425450" y="283464"/>
                </a:lnTo>
                <a:lnTo>
                  <a:pt x="394970" y="292608"/>
                </a:lnTo>
                <a:lnTo>
                  <a:pt x="337820" y="315468"/>
                </a:lnTo>
                <a:lnTo>
                  <a:pt x="308610" y="327660"/>
                </a:lnTo>
                <a:lnTo>
                  <a:pt x="283210" y="341376"/>
                </a:lnTo>
                <a:lnTo>
                  <a:pt x="256540" y="353568"/>
                </a:lnTo>
                <a:lnTo>
                  <a:pt x="208280" y="382524"/>
                </a:lnTo>
                <a:lnTo>
                  <a:pt x="163830" y="413004"/>
                </a:lnTo>
                <a:lnTo>
                  <a:pt x="105410" y="463296"/>
                </a:lnTo>
                <a:lnTo>
                  <a:pt x="58420" y="518160"/>
                </a:lnTo>
                <a:lnTo>
                  <a:pt x="38276" y="551237"/>
                </a:lnTo>
                <a:lnTo>
                  <a:pt x="43180" y="566928"/>
                </a:lnTo>
                <a:lnTo>
                  <a:pt x="50311" y="584043"/>
                </a:lnTo>
                <a:lnTo>
                  <a:pt x="57150" y="569976"/>
                </a:lnTo>
                <a:lnTo>
                  <a:pt x="67310" y="551688"/>
                </a:lnTo>
                <a:lnTo>
                  <a:pt x="92710" y="516636"/>
                </a:lnTo>
                <a:lnTo>
                  <a:pt x="123190" y="481584"/>
                </a:lnTo>
                <a:lnTo>
                  <a:pt x="140970" y="466344"/>
                </a:lnTo>
                <a:lnTo>
                  <a:pt x="158750" y="449580"/>
                </a:lnTo>
                <a:lnTo>
                  <a:pt x="199390" y="419100"/>
                </a:lnTo>
                <a:lnTo>
                  <a:pt x="222250" y="403860"/>
                </a:lnTo>
                <a:lnTo>
                  <a:pt x="267970" y="376428"/>
                </a:lnTo>
                <a:lnTo>
                  <a:pt x="293370" y="364236"/>
                </a:lnTo>
                <a:lnTo>
                  <a:pt x="318770" y="350520"/>
                </a:lnTo>
                <a:lnTo>
                  <a:pt x="346710" y="339852"/>
                </a:lnTo>
                <a:lnTo>
                  <a:pt x="374650" y="327660"/>
                </a:lnTo>
                <a:lnTo>
                  <a:pt x="402590" y="316992"/>
                </a:lnTo>
                <a:lnTo>
                  <a:pt x="431800" y="307848"/>
                </a:lnTo>
                <a:lnTo>
                  <a:pt x="462280" y="297180"/>
                </a:lnTo>
                <a:lnTo>
                  <a:pt x="494030" y="289560"/>
                </a:lnTo>
                <a:lnTo>
                  <a:pt x="558800" y="272796"/>
                </a:lnTo>
                <a:lnTo>
                  <a:pt x="626110" y="260604"/>
                </a:lnTo>
                <a:lnTo>
                  <a:pt x="730250" y="246888"/>
                </a:lnTo>
                <a:lnTo>
                  <a:pt x="765810" y="245364"/>
                </a:lnTo>
                <a:lnTo>
                  <a:pt x="802640" y="242316"/>
                </a:lnTo>
                <a:lnTo>
                  <a:pt x="839470" y="240792"/>
                </a:lnTo>
                <a:lnTo>
                  <a:pt x="863600" y="240792"/>
                </a:lnTo>
                <a:lnTo>
                  <a:pt x="863600" y="228600"/>
                </a:lnTo>
                <a:lnTo>
                  <a:pt x="877570" y="214884"/>
                </a:lnTo>
                <a:close/>
              </a:path>
              <a:path w="889000" h="1260475">
                <a:moveTo>
                  <a:pt x="889000" y="1048512"/>
                </a:moveTo>
                <a:lnTo>
                  <a:pt x="889000" y="1042416"/>
                </a:lnTo>
                <a:lnTo>
                  <a:pt x="886460" y="1036320"/>
                </a:lnTo>
                <a:lnTo>
                  <a:pt x="669290" y="806196"/>
                </a:lnTo>
                <a:lnTo>
                  <a:pt x="666750" y="801624"/>
                </a:lnTo>
                <a:lnTo>
                  <a:pt x="660400" y="801624"/>
                </a:lnTo>
                <a:lnTo>
                  <a:pt x="651510" y="804672"/>
                </a:lnTo>
                <a:lnTo>
                  <a:pt x="648970" y="809244"/>
                </a:lnTo>
                <a:lnTo>
                  <a:pt x="648970" y="908134"/>
                </a:lnTo>
                <a:lnTo>
                  <a:pt x="651510" y="908473"/>
                </a:lnTo>
                <a:lnTo>
                  <a:pt x="651510" y="822960"/>
                </a:lnTo>
                <a:lnTo>
                  <a:pt x="673100" y="815340"/>
                </a:lnTo>
                <a:lnTo>
                  <a:pt x="673100" y="846124"/>
                </a:lnTo>
                <a:lnTo>
                  <a:pt x="858287" y="1044820"/>
                </a:lnTo>
                <a:lnTo>
                  <a:pt x="867410" y="1036320"/>
                </a:lnTo>
                <a:lnTo>
                  <a:pt x="867410" y="1071174"/>
                </a:lnTo>
                <a:lnTo>
                  <a:pt x="885190" y="1054608"/>
                </a:lnTo>
                <a:lnTo>
                  <a:pt x="887730" y="1053084"/>
                </a:lnTo>
                <a:lnTo>
                  <a:pt x="889000" y="1048512"/>
                </a:lnTo>
                <a:close/>
              </a:path>
              <a:path w="889000" h="1260475">
                <a:moveTo>
                  <a:pt x="661670" y="935736"/>
                </a:moveTo>
                <a:lnTo>
                  <a:pt x="661670" y="909828"/>
                </a:lnTo>
                <a:lnTo>
                  <a:pt x="648970" y="922020"/>
                </a:lnTo>
                <a:lnTo>
                  <a:pt x="648970" y="934054"/>
                </a:lnTo>
                <a:lnTo>
                  <a:pt x="659130" y="935736"/>
                </a:lnTo>
                <a:lnTo>
                  <a:pt x="661670" y="935736"/>
                </a:lnTo>
                <a:close/>
              </a:path>
              <a:path w="889000" h="1260475">
                <a:moveTo>
                  <a:pt x="659130" y="1150620"/>
                </a:moveTo>
                <a:lnTo>
                  <a:pt x="648970" y="1138428"/>
                </a:lnTo>
                <a:lnTo>
                  <a:pt x="648970" y="1149358"/>
                </a:lnTo>
                <a:lnTo>
                  <a:pt x="659130" y="1150620"/>
                </a:lnTo>
                <a:close/>
              </a:path>
              <a:path w="889000" h="1260475">
                <a:moveTo>
                  <a:pt x="659130" y="1230387"/>
                </a:moveTo>
                <a:lnTo>
                  <a:pt x="659130" y="1150620"/>
                </a:lnTo>
                <a:lnTo>
                  <a:pt x="648970" y="1149358"/>
                </a:lnTo>
                <a:lnTo>
                  <a:pt x="648970" y="1251204"/>
                </a:lnTo>
                <a:lnTo>
                  <a:pt x="651510" y="1255776"/>
                </a:lnTo>
                <a:lnTo>
                  <a:pt x="651510" y="1237488"/>
                </a:lnTo>
                <a:lnTo>
                  <a:pt x="659130" y="1230387"/>
                </a:lnTo>
                <a:close/>
              </a:path>
              <a:path w="889000" h="1260475">
                <a:moveTo>
                  <a:pt x="673100" y="846124"/>
                </a:moveTo>
                <a:lnTo>
                  <a:pt x="673100" y="815340"/>
                </a:lnTo>
                <a:lnTo>
                  <a:pt x="651510" y="822960"/>
                </a:lnTo>
                <a:lnTo>
                  <a:pt x="673100" y="846124"/>
                </a:lnTo>
                <a:close/>
              </a:path>
              <a:path w="889000" h="1260475">
                <a:moveTo>
                  <a:pt x="673100" y="926592"/>
                </a:moveTo>
                <a:lnTo>
                  <a:pt x="673100" y="846124"/>
                </a:lnTo>
                <a:lnTo>
                  <a:pt x="651510" y="822960"/>
                </a:lnTo>
                <a:lnTo>
                  <a:pt x="651510" y="908473"/>
                </a:lnTo>
                <a:lnTo>
                  <a:pt x="661670" y="909828"/>
                </a:lnTo>
                <a:lnTo>
                  <a:pt x="661670" y="935736"/>
                </a:lnTo>
                <a:lnTo>
                  <a:pt x="666750" y="934212"/>
                </a:lnTo>
                <a:lnTo>
                  <a:pt x="671830" y="929640"/>
                </a:lnTo>
                <a:lnTo>
                  <a:pt x="673100" y="926592"/>
                </a:lnTo>
                <a:close/>
              </a:path>
              <a:path w="889000" h="1260475">
                <a:moveTo>
                  <a:pt x="867410" y="1071174"/>
                </a:moveTo>
                <a:lnTo>
                  <a:pt x="867410" y="1054608"/>
                </a:lnTo>
                <a:lnTo>
                  <a:pt x="858287" y="1044820"/>
                </a:lnTo>
                <a:lnTo>
                  <a:pt x="651510" y="1237488"/>
                </a:lnTo>
                <a:lnTo>
                  <a:pt x="673100" y="1246632"/>
                </a:lnTo>
                <a:lnTo>
                  <a:pt x="673100" y="1252226"/>
                </a:lnTo>
                <a:lnTo>
                  <a:pt x="867410" y="1071174"/>
                </a:lnTo>
                <a:close/>
              </a:path>
              <a:path w="889000" h="1260475">
                <a:moveTo>
                  <a:pt x="673100" y="1252226"/>
                </a:moveTo>
                <a:lnTo>
                  <a:pt x="673100" y="1246632"/>
                </a:lnTo>
                <a:lnTo>
                  <a:pt x="651510" y="1237488"/>
                </a:lnTo>
                <a:lnTo>
                  <a:pt x="651510" y="1255776"/>
                </a:lnTo>
                <a:lnTo>
                  <a:pt x="656590" y="1258824"/>
                </a:lnTo>
                <a:lnTo>
                  <a:pt x="660400" y="1260348"/>
                </a:lnTo>
                <a:lnTo>
                  <a:pt x="665480" y="1258824"/>
                </a:lnTo>
                <a:lnTo>
                  <a:pt x="669290" y="1255776"/>
                </a:lnTo>
                <a:lnTo>
                  <a:pt x="673100" y="1252226"/>
                </a:lnTo>
                <a:close/>
              </a:path>
              <a:path w="889000" h="1260475">
                <a:moveTo>
                  <a:pt x="867410" y="1054608"/>
                </a:moveTo>
                <a:lnTo>
                  <a:pt x="867410" y="1036320"/>
                </a:lnTo>
                <a:lnTo>
                  <a:pt x="858287" y="1044820"/>
                </a:lnTo>
                <a:lnTo>
                  <a:pt x="867410" y="1054608"/>
                </a:lnTo>
                <a:close/>
              </a:path>
              <a:path w="889000" h="1260475">
                <a:moveTo>
                  <a:pt x="877570" y="24384"/>
                </a:moveTo>
                <a:lnTo>
                  <a:pt x="863600" y="12192"/>
                </a:lnTo>
                <a:lnTo>
                  <a:pt x="863600" y="24862"/>
                </a:lnTo>
                <a:lnTo>
                  <a:pt x="877570" y="24384"/>
                </a:lnTo>
                <a:close/>
              </a:path>
              <a:path w="889000" h="1260475">
                <a:moveTo>
                  <a:pt x="877570" y="214884"/>
                </a:moveTo>
                <a:lnTo>
                  <a:pt x="877570" y="24384"/>
                </a:lnTo>
                <a:lnTo>
                  <a:pt x="863600" y="24862"/>
                </a:lnTo>
                <a:lnTo>
                  <a:pt x="863600" y="215442"/>
                </a:lnTo>
                <a:lnTo>
                  <a:pt x="877570" y="214884"/>
                </a:lnTo>
                <a:close/>
              </a:path>
              <a:path w="889000" h="1260475">
                <a:moveTo>
                  <a:pt x="877570" y="240792"/>
                </a:moveTo>
                <a:lnTo>
                  <a:pt x="877570" y="214884"/>
                </a:lnTo>
                <a:lnTo>
                  <a:pt x="863600" y="228600"/>
                </a:lnTo>
                <a:lnTo>
                  <a:pt x="863600" y="240792"/>
                </a:lnTo>
                <a:lnTo>
                  <a:pt x="877570" y="2407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3059012" y="512678"/>
            <a:ext cx="6105925" cy="458556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pc="27" dirty="0"/>
              <a:t>REGOLE </a:t>
            </a:r>
            <a:r>
              <a:rPr spc="18" dirty="0"/>
              <a:t>TECNICHE: </a:t>
            </a:r>
            <a:r>
              <a:rPr spc="-5" dirty="0"/>
              <a:t>4.</a:t>
            </a:r>
            <a:r>
              <a:rPr spc="-163" dirty="0"/>
              <a:t> </a:t>
            </a:r>
            <a:r>
              <a:rPr spc="14" dirty="0"/>
              <a:t>RECAPITO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072842" y="1483632"/>
            <a:ext cx="2010143" cy="207205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1271" spc="-9" dirty="0">
                <a:solidFill>
                  <a:prstClr val="black"/>
                </a:solidFill>
                <a:latin typeface="Arial"/>
                <a:cs typeface="Arial"/>
              </a:rPr>
              <a:t>RICEVUTA </a:t>
            </a:r>
            <a:r>
              <a:rPr sz="1271" dirty="0">
                <a:solidFill>
                  <a:prstClr val="black"/>
                </a:solidFill>
                <a:latin typeface="Arial"/>
                <a:cs typeface="Arial"/>
              </a:rPr>
              <a:t>DI</a:t>
            </a:r>
            <a:r>
              <a:rPr sz="1271" spc="-5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71" dirty="0">
                <a:solidFill>
                  <a:prstClr val="black"/>
                </a:solidFill>
                <a:latin typeface="Arial"/>
                <a:cs typeface="Arial"/>
              </a:rPr>
              <a:t>CONSEGNA</a:t>
            </a:r>
            <a:endParaRPr sz="127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893492" y="3099586"/>
            <a:ext cx="2353043" cy="741700"/>
          </a:xfrm>
          <a:custGeom>
            <a:avLst/>
            <a:gdLst/>
            <a:ahLst/>
            <a:cxnLst/>
            <a:rect l="l" t="t" r="r" b="b"/>
            <a:pathLst>
              <a:path w="2592704" h="817245">
                <a:moveTo>
                  <a:pt x="408432" y="204216"/>
                </a:moveTo>
                <a:lnTo>
                  <a:pt x="204216" y="0"/>
                </a:lnTo>
                <a:lnTo>
                  <a:pt x="0" y="204216"/>
                </a:lnTo>
                <a:lnTo>
                  <a:pt x="102108" y="204216"/>
                </a:lnTo>
                <a:lnTo>
                  <a:pt x="102108" y="816864"/>
                </a:lnTo>
                <a:lnTo>
                  <a:pt x="306324" y="816864"/>
                </a:lnTo>
                <a:lnTo>
                  <a:pt x="306324" y="204216"/>
                </a:lnTo>
                <a:lnTo>
                  <a:pt x="408432" y="204216"/>
                </a:lnTo>
                <a:close/>
              </a:path>
              <a:path w="2592704" h="817245">
                <a:moveTo>
                  <a:pt x="2592324" y="816864"/>
                </a:moveTo>
                <a:lnTo>
                  <a:pt x="2592324" y="612648"/>
                </a:lnTo>
                <a:lnTo>
                  <a:pt x="306324" y="612648"/>
                </a:lnTo>
                <a:lnTo>
                  <a:pt x="306324" y="816864"/>
                </a:lnTo>
                <a:lnTo>
                  <a:pt x="2592324" y="816864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865829" y="3082988"/>
            <a:ext cx="2392808" cy="770516"/>
          </a:xfrm>
          <a:custGeom>
            <a:avLst/>
            <a:gdLst/>
            <a:ahLst/>
            <a:cxnLst/>
            <a:rect l="l" t="t" r="r" b="b"/>
            <a:pathLst>
              <a:path w="2636520" h="848995">
                <a:moveTo>
                  <a:pt x="469392" y="234696"/>
                </a:moveTo>
                <a:lnTo>
                  <a:pt x="234696" y="0"/>
                </a:lnTo>
                <a:lnTo>
                  <a:pt x="0" y="234696"/>
                </a:lnTo>
                <a:lnTo>
                  <a:pt x="30480" y="234696"/>
                </a:lnTo>
                <a:lnTo>
                  <a:pt x="30480" y="210312"/>
                </a:lnTo>
                <a:lnTo>
                  <a:pt x="60960" y="210312"/>
                </a:lnTo>
                <a:lnTo>
                  <a:pt x="225552" y="45720"/>
                </a:lnTo>
                <a:lnTo>
                  <a:pt x="225552" y="27432"/>
                </a:lnTo>
                <a:lnTo>
                  <a:pt x="243840" y="27432"/>
                </a:lnTo>
                <a:lnTo>
                  <a:pt x="243840" y="45720"/>
                </a:lnTo>
                <a:lnTo>
                  <a:pt x="408432" y="210312"/>
                </a:lnTo>
                <a:lnTo>
                  <a:pt x="438912" y="210312"/>
                </a:lnTo>
                <a:lnTo>
                  <a:pt x="438912" y="234696"/>
                </a:lnTo>
                <a:lnTo>
                  <a:pt x="469392" y="234696"/>
                </a:lnTo>
                <a:close/>
              </a:path>
              <a:path w="2636520" h="848995">
                <a:moveTo>
                  <a:pt x="60960" y="210312"/>
                </a:moveTo>
                <a:lnTo>
                  <a:pt x="30480" y="210312"/>
                </a:lnTo>
                <a:lnTo>
                  <a:pt x="39624" y="231648"/>
                </a:lnTo>
                <a:lnTo>
                  <a:pt x="60960" y="210312"/>
                </a:lnTo>
                <a:close/>
              </a:path>
              <a:path w="2636520" h="848995">
                <a:moveTo>
                  <a:pt x="146304" y="822960"/>
                </a:moveTo>
                <a:lnTo>
                  <a:pt x="146304" y="210312"/>
                </a:lnTo>
                <a:lnTo>
                  <a:pt x="60960" y="210312"/>
                </a:lnTo>
                <a:lnTo>
                  <a:pt x="39624" y="231648"/>
                </a:lnTo>
                <a:lnTo>
                  <a:pt x="30480" y="210312"/>
                </a:lnTo>
                <a:lnTo>
                  <a:pt x="30480" y="234696"/>
                </a:lnTo>
                <a:lnTo>
                  <a:pt x="120396" y="234696"/>
                </a:lnTo>
                <a:lnTo>
                  <a:pt x="120396" y="222504"/>
                </a:lnTo>
                <a:lnTo>
                  <a:pt x="132588" y="234696"/>
                </a:lnTo>
                <a:lnTo>
                  <a:pt x="132588" y="822960"/>
                </a:lnTo>
                <a:lnTo>
                  <a:pt x="146304" y="822960"/>
                </a:lnTo>
                <a:close/>
              </a:path>
              <a:path w="2636520" h="848995">
                <a:moveTo>
                  <a:pt x="132588" y="234696"/>
                </a:moveTo>
                <a:lnTo>
                  <a:pt x="120396" y="222504"/>
                </a:lnTo>
                <a:lnTo>
                  <a:pt x="120396" y="234696"/>
                </a:lnTo>
                <a:lnTo>
                  <a:pt x="132588" y="234696"/>
                </a:lnTo>
                <a:close/>
              </a:path>
              <a:path w="2636520" h="848995">
                <a:moveTo>
                  <a:pt x="146304" y="848868"/>
                </a:moveTo>
                <a:lnTo>
                  <a:pt x="146304" y="835152"/>
                </a:lnTo>
                <a:lnTo>
                  <a:pt x="132588" y="822960"/>
                </a:lnTo>
                <a:lnTo>
                  <a:pt x="132588" y="234696"/>
                </a:lnTo>
                <a:lnTo>
                  <a:pt x="120396" y="234696"/>
                </a:lnTo>
                <a:lnTo>
                  <a:pt x="120396" y="848868"/>
                </a:lnTo>
                <a:lnTo>
                  <a:pt x="146304" y="848868"/>
                </a:lnTo>
                <a:close/>
              </a:path>
              <a:path w="2636520" h="848995">
                <a:moveTo>
                  <a:pt x="2622804" y="822960"/>
                </a:moveTo>
                <a:lnTo>
                  <a:pt x="132588" y="822960"/>
                </a:lnTo>
                <a:lnTo>
                  <a:pt x="146304" y="835152"/>
                </a:lnTo>
                <a:lnTo>
                  <a:pt x="146304" y="848868"/>
                </a:lnTo>
                <a:lnTo>
                  <a:pt x="2610612" y="848868"/>
                </a:lnTo>
                <a:lnTo>
                  <a:pt x="2610612" y="835152"/>
                </a:lnTo>
                <a:lnTo>
                  <a:pt x="2622804" y="822960"/>
                </a:lnTo>
                <a:close/>
              </a:path>
              <a:path w="2636520" h="848995">
                <a:moveTo>
                  <a:pt x="243840" y="27432"/>
                </a:moveTo>
                <a:lnTo>
                  <a:pt x="225552" y="27432"/>
                </a:lnTo>
                <a:lnTo>
                  <a:pt x="234696" y="36576"/>
                </a:lnTo>
                <a:lnTo>
                  <a:pt x="243840" y="27432"/>
                </a:lnTo>
                <a:close/>
              </a:path>
              <a:path w="2636520" h="848995">
                <a:moveTo>
                  <a:pt x="234696" y="36576"/>
                </a:moveTo>
                <a:lnTo>
                  <a:pt x="225552" y="27432"/>
                </a:lnTo>
                <a:lnTo>
                  <a:pt x="225552" y="45720"/>
                </a:lnTo>
                <a:lnTo>
                  <a:pt x="234696" y="36576"/>
                </a:lnTo>
                <a:close/>
              </a:path>
              <a:path w="2636520" h="848995">
                <a:moveTo>
                  <a:pt x="243840" y="45720"/>
                </a:moveTo>
                <a:lnTo>
                  <a:pt x="243840" y="27432"/>
                </a:lnTo>
                <a:lnTo>
                  <a:pt x="234696" y="36576"/>
                </a:lnTo>
                <a:lnTo>
                  <a:pt x="243840" y="45720"/>
                </a:lnTo>
                <a:close/>
              </a:path>
              <a:path w="2636520" h="848995">
                <a:moveTo>
                  <a:pt x="438912" y="234696"/>
                </a:moveTo>
                <a:lnTo>
                  <a:pt x="438912" y="210312"/>
                </a:lnTo>
                <a:lnTo>
                  <a:pt x="429768" y="231648"/>
                </a:lnTo>
                <a:lnTo>
                  <a:pt x="408432" y="210312"/>
                </a:lnTo>
                <a:lnTo>
                  <a:pt x="324612" y="210312"/>
                </a:lnTo>
                <a:lnTo>
                  <a:pt x="324612" y="643128"/>
                </a:lnTo>
                <a:lnTo>
                  <a:pt x="336804" y="643128"/>
                </a:lnTo>
                <a:lnTo>
                  <a:pt x="336804" y="234696"/>
                </a:lnTo>
                <a:lnTo>
                  <a:pt x="350520" y="222504"/>
                </a:lnTo>
                <a:lnTo>
                  <a:pt x="350520" y="234696"/>
                </a:lnTo>
                <a:lnTo>
                  <a:pt x="438912" y="234696"/>
                </a:lnTo>
                <a:close/>
              </a:path>
              <a:path w="2636520" h="848995">
                <a:moveTo>
                  <a:pt x="350520" y="234696"/>
                </a:moveTo>
                <a:lnTo>
                  <a:pt x="350520" y="222504"/>
                </a:lnTo>
                <a:lnTo>
                  <a:pt x="336804" y="234696"/>
                </a:lnTo>
                <a:lnTo>
                  <a:pt x="350520" y="234696"/>
                </a:lnTo>
                <a:close/>
              </a:path>
              <a:path w="2636520" h="848995">
                <a:moveTo>
                  <a:pt x="350520" y="618744"/>
                </a:moveTo>
                <a:lnTo>
                  <a:pt x="350520" y="234696"/>
                </a:lnTo>
                <a:lnTo>
                  <a:pt x="336804" y="234696"/>
                </a:lnTo>
                <a:lnTo>
                  <a:pt x="336804" y="618744"/>
                </a:lnTo>
                <a:lnTo>
                  <a:pt x="350520" y="618744"/>
                </a:lnTo>
                <a:close/>
              </a:path>
              <a:path w="2636520" h="848995">
                <a:moveTo>
                  <a:pt x="2636520" y="848868"/>
                </a:moveTo>
                <a:lnTo>
                  <a:pt x="2636520" y="618744"/>
                </a:lnTo>
                <a:lnTo>
                  <a:pt x="336804" y="618744"/>
                </a:lnTo>
                <a:lnTo>
                  <a:pt x="350520" y="630936"/>
                </a:lnTo>
                <a:lnTo>
                  <a:pt x="350520" y="643128"/>
                </a:lnTo>
                <a:lnTo>
                  <a:pt x="2610612" y="643128"/>
                </a:lnTo>
                <a:lnTo>
                  <a:pt x="2610612" y="630936"/>
                </a:lnTo>
                <a:lnTo>
                  <a:pt x="2622804" y="643128"/>
                </a:lnTo>
                <a:lnTo>
                  <a:pt x="2622804" y="848868"/>
                </a:lnTo>
                <a:lnTo>
                  <a:pt x="2636520" y="848868"/>
                </a:lnTo>
                <a:close/>
              </a:path>
              <a:path w="2636520" h="848995">
                <a:moveTo>
                  <a:pt x="350520" y="643128"/>
                </a:moveTo>
                <a:lnTo>
                  <a:pt x="350520" y="630936"/>
                </a:lnTo>
                <a:lnTo>
                  <a:pt x="336804" y="618744"/>
                </a:lnTo>
                <a:lnTo>
                  <a:pt x="336804" y="643128"/>
                </a:lnTo>
                <a:lnTo>
                  <a:pt x="350520" y="643128"/>
                </a:lnTo>
                <a:close/>
              </a:path>
              <a:path w="2636520" h="848995">
                <a:moveTo>
                  <a:pt x="438912" y="210312"/>
                </a:moveTo>
                <a:lnTo>
                  <a:pt x="408432" y="210312"/>
                </a:lnTo>
                <a:lnTo>
                  <a:pt x="429768" y="231648"/>
                </a:lnTo>
                <a:lnTo>
                  <a:pt x="438912" y="210312"/>
                </a:lnTo>
                <a:close/>
              </a:path>
              <a:path w="2636520" h="848995">
                <a:moveTo>
                  <a:pt x="2622804" y="643128"/>
                </a:moveTo>
                <a:lnTo>
                  <a:pt x="2610612" y="630936"/>
                </a:lnTo>
                <a:lnTo>
                  <a:pt x="2610612" y="643128"/>
                </a:lnTo>
                <a:lnTo>
                  <a:pt x="2622804" y="643128"/>
                </a:lnTo>
                <a:close/>
              </a:path>
              <a:path w="2636520" h="848995">
                <a:moveTo>
                  <a:pt x="2622804" y="822960"/>
                </a:moveTo>
                <a:lnTo>
                  <a:pt x="2622804" y="643128"/>
                </a:lnTo>
                <a:lnTo>
                  <a:pt x="2610612" y="643128"/>
                </a:lnTo>
                <a:lnTo>
                  <a:pt x="2610612" y="822960"/>
                </a:lnTo>
                <a:lnTo>
                  <a:pt x="2622804" y="822960"/>
                </a:lnTo>
                <a:close/>
              </a:path>
              <a:path w="2636520" h="848995">
                <a:moveTo>
                  <a:pt x="2622804" y="848868"/>
                </a:moveTo>
                <a:lnTo>
                  <a:pt x="2622804" y="822960"/>
                </a:lnTo>
                <a:lnTo>
                  <a:pt x="2610612" y="835152"/>
                </a:lnTo>
                <a:lnTo>
                  <a:pt x="2610612" y="848868"/>
                </a:lnTo>
                <a:lnTo>
                  <a:pt x="2622804" y="8488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079758" y="3634392"/>
            <a:ext cx="2071808" cy="207205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1271" dirty="0">
                <a:solidFill>
                  <a:prstClr val="black"/>
                </a:solidFill>
                <a:latin typeface="Arial"/>
                <a:cs typeface="Arial"/>
              </a:rPr>
              <a:t>RIC. </a:t>
            </a:r>
            <a:r>
              <a:rPr sz="1271" spc="-9" dirty="0">
                <a:solidFill>
                  <a:prstClr val="black"/>
                </a:solidFill>
                <a:latin typeface="Arial"/>
                <a:cs typeface="Arial"/>
              </a:rPr>
              <a:t>MANCATO</a:t>
            </a:r>
            <a:r>
              <a:rPr sz="1271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71" dirty="0">
                <a:solidFill>
                  <a:prstClr val="black"/>
                </a:solidFill>
                <a:latin typeface="Arial"/>
                <a:cs typeface="Arial"/>
              </a:rPr>
              <a:t>RECAPITO</a:t>
            </a:r>
            <a:endParaRPr sz="127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240659" y="4969572"/>
            <a:ext cx="0" cy="437414"/>
          </a:xfrm>
          <a:custGeom>
            <a:avLst/>
            <a:gdLst/>
            <a:ahLst/>
            <a:cxnLst/>
            <a:rect l="l" t="t" r="r" b="b"/>
            <a:pathLst>
              <a:path h="481964">
                <a:moveTo>
                  <a:pt x="0" y="0"/>
                </a:moveTo>
                <a:lnTo>
                  <a:pt x="0" y="481583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9886576" y="4969572"/>
            <a:ext cx="0" cy="437414"/>
          </a:xfrm>
          <a:custGeom>
            <a:avLst/>
            <a:gdLst/>
            <a:ahLst/>
            <a:cxnLst/>
            <a:rect l="l" t="t" r="r" b="b"/>
            <a:pathLst>
              <a:path h="481964">
                <a:moveTo>
                  <a:pt x="0" y="0"/>
                </a:moveTo>
                <a:lnTo>
                  <a:pt x="0" y="481583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235126" y="4969340"/>
            <a:ext cx="7657332" cy="11526"/>
          </a:xfrm>
          <a:custGeom>
            <a:avLst/>
            <a:gdLst/>
            <a:ahLst/>
            <a:cxnLst/>
            <a:rect l="l" t="t" r="r" b="b"/>
            <a:pathLst>
              <a:path w="8437245" h="12700">
                <a:moveTo>
                  <a:pt x="0" y="0"/>
                </a:moveTo>
                <a:lnTo>
                  <a:pt x="0" y="12699"/>
                </a:lnTo>
                <a:lnTo>
                  <a:pt x="8436860" y="12699"/>
                </a:lnTo>
                <a:lnTo>
                  <a:pt x="843686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235126" y="5390041"/>
            <a:ext cx="7657332" cy="0"/>
          </a:xfrm>
          <a:custGeom>
            <a:avLst/>
            <a:gdLst/>
            <a:ahLst/>
            <a:cxnLst/>
            <a:rect l="l" t="t" r="r" b="b"/>
            <a:pathLst>
              <a:path w="8437245">
                <a:moveTo>
                  <a:pt x="0" y="0"/>
                </a:moveTo>
                <a:lnTo>
                  <a:pt x="8436860" y="0"/>
                </a:lnTo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246422" y="4980866"/>
            <a:ext cx="7634856" cy="364253"/>
          </a:xfrm>
          <a:prstGeom prst="rect">
            <a:avLst/>
          </a:prstGeom>
          <a:solidFill>
            <a:srgbClr val="00AF4F"/>
          </a:solidFill>
        </p:spPr>
        <p:txBody>
          <a:bodyPr vert="horz" wrap="square" lIns="0" tIns="28815" rIns="0" bIns="0" rtlCol="0">
            <a:spAutoFit/>
          </a:bodyPr>
          <a:lstStyle/>
          <a:p>
            <a:pPr marL="1315176">
              <a:spcBef>
                <a:spcPts val="227"/>
              </a:spcBef>
            </a:pPr>
            <a:r>
              <a:rPr sz="2178" spc="113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2178" spc="-14" dirty="0">
                <a:solidFill>
                  <a:srgbClr val="FFFFFF"/>
                </a:solidFill>
                <a:latin typeface="Arial"/>
                <a:cs typeface="Arial"/>
              </a:rPr>
              <a:t>FATTURA </a:t>
            </a:r>
            <a:r>
              <a:rPr sz="2178" spc="-5" dirty="0">
                <a:solidFill>
                  <a:srgbClr val="FFFFFF"/>
                </a:solidFill>
                <a:latin typeface="Arial"/>
                <a:cs typeface="Arial"/>
              </a:rPr>
              <a:t>SI </a:t>
            </a:r>
            <a:r>
              <a:rPr sz="2178" spc="5" dirty="0">
                <a:solidFill>
                  <a:srgbClr val="FFFFFF"/>
                </a:solidFill>
                <a:latin typeface="Arial"/>
                <a:cs typeface="Arial"/>
              </a:rPr>
              <a:t>CONSIDERA</a:t>
            </a:r>
            <a:r>
              <a:rPr sz="2178" spc="-3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78" spc="14" dirty="0">
                <a:solidFill>
                  <a:srgbClr val="FFFFFF"/>
                </a:solidFill>
                <a:latin typeface="Arial"/>
                <a:cs typeface="Arial"/>
              </a:rPr>
              <a:t>EMESSA</a:t>
            </a:r>
            <a:endParaRPr sz="2178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33" name="Immagin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351" y="5874625"/>
            <a:ext cx="2206752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09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9146" y="543107"/>
            <a:ext cx="7469456" cy="402061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/>
          <a:p>
            <a:pPr marL="11527">
              <a:spcBef>
                <a:spcPts val="86"/>
              </a:spcBef>
            </a:pPr>
            <a:r>
              <a:rPr sz="2541" spc="14" dirty="0"/>
              <a:t>REGOLE </a:t>
            </a:r>
            <a:r>
              <a:rPr sz="2541" spc="9" dirty="0"/>
              <a:t>TECNICHE: </a:t>
            </a:r>
            <a:r>
              <a:rPr sz="2541" spc="-5" dirty="0"/>
              <a:t>3. </a:t>
            </a:r>
            <a:r>
              <a:rPr sz="2541" spc="18" dirty="0"/>
              <a:t>CONTROLLO </a:t>
            </a:r>
            <a:r>
              <a:rPr sz="2541" spc="-9" dirty="0"/>
              <a:t>E</a:t>
            </a:r>
            <a:r>
              <a:rPr sz="2541" spc="50" dirty="0"/>
              <a:t> </a:t>
            </a:r>
            <a:r>
              <a:rPr sz="2541" spc="5" dirty="0"/>
              <a:t>SCARTO</a:t>
            </a:r>
            <a:endParaRPr sz="2541"/>
          </a:p>
        </p:txBody>
      </p:sp>
      <p:sp>
        <p:nvSpPr>
          <p:cNvPr id="3" name="object 3"/>
          <p:cNvSpPr/>
          <p:nvPr/>
        </p:nvSpPr>
        <p:spPr>
          <a:xfrm>
            <a:off x="2175652" y="1752421"/>
            <a:ext cx="1828608" cy="767634"/>
          </a:xfrm>
          <a:custGeom>
            <a:avLst/>
            <a:gdLst/>
            <a:ahLst/>
            <a:cxnLst/>
            <a:rect l="l" t="t" r="r" b="b"/>
            <a:pathLst>
              <a:path w="2014855" h="845819">
                <a:moveTo>
                  <a:pt x="0" y="0"/>
                </a:moveTo>
                <a:lnTo>
                  <a:pt x="0" y="845820"/>
                </a:lnTo>
                <a:lnTo>
                  <a:pt x="2014728" y="845820"/>
                </a:lnTo>
                <a:lnTo>
                  <a:pt x="2014728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63204" y="1741356"/>
            <a:ext cx="1853389" cy="791263"/>
          </a:xfrm>
          <a:custGeom>
            <a:avLst/>
            <a:gdLst/>
            <a:ahLst/>
            <a:cxnLst/>
            <a:rect l="l" t="t" r="r" b="b"/>
            <a:pathLst>
              <a:path w="2042160" h="871855">
                <a:moveTo>
                  <a:pt x="2042157" y="865632"/>
                </a:moveTo>
                <a:lnTo>
                  <a:pt x="2042157" y="6096"/>
                </a:lnTo>
                <a:lnTo>
                  <a:pt x="2036061" y="0"/>
                </a:lnTo>
                <a:lnTo>
                  <a:pt x="6096" y="0"/>
                </a:lnTo>
                <a:lnTo>
                  <a:pt x="0" y="6096"/>
                </a:lnTo>
                <a:lnTo>
                  <a:pt x="0" y="865632"/>
                </a:lnTo>
                <a:lnTo>
                  <a:pt x="6096" y="871728"/>
                </a:lnTo>
                <a:lnTo>
                  <a:pt x="13716" y="871728"/>
                </a:lnTo>
                <a:lnTo>
                  <a:pt x="13716" y="25908"/>
                </a:lnTo>
                <a:lnTo>
                  <a:pt x="25908" y="12192"/>
                </a:lnTo>
                <a:lnTo>
                  <a:pt x="25908" y="25908"/>
                </a:lnTo>
                <a:lnTo>
                  <a:pt x="2016249" y="25908"/>
                </a:lnTo>
                <a:lnTo>
                  <a:pt x="2016249" y="12192"/>
                </a:lnTo>
                <a:lnTo>
                  <a:pt x="2028441" y="25908"/>
                </a:lnTo>
                <a:lnTo>
                  <a:pt x="2028441" y="871728"/>
                </a:lnTo>
                <a:lnTo>
                  <a:pt x="2036061" y="871728"/>
                </a:lnTo>
                <a:lnTo>
                  <a:pt x="2042157" y="865632"/>
                </a:lnTo>
                <a:close/>
              </a:path>
              <a:path w="2042160" h="871855">
                <a:moveTo>
                  <a:pt x="25908" y="25908"/>
                </a:moveTo>
                <a:lnTo>
                  <a:pt x="25908" y="12192"/>
                </a:lnTo>
                <a:lnTo>
                  <a:pt x="13716" y="25908"/>
                </a:lnTo>
                <a:lnTo>
                  <a:pt x="25908" y="25908"/>
                </a:lnTo>
                <a:close/>
              </a:path>
              <a:path w="2042160" h="871855">
                <a:moveTo>
                  <a:pt x="25908" y="845820"/>
                </a:moveTo>
                <a:lnTo>
                  <a:pt x="25908" y="25908"/>
                </a:lnTo>
                <a:lnTo>
                  <a:pt x="13716" y="25908"/>
                </a:lnTo>
                <a:lnTo>
                  <a:pt x="13716" y="845820"/>
                </a:lnTo>
                <a:lnTo>
                  <a:pt x="25908" y="845820"/>
                </a:lnTo>
                <a:close/>
              </a:path>
              <a:path w="2042160" h="871855">
                <a:moveTo>
                  <a:pt x="2028441" y="845820"/>
                </a:moveTo>
                <a:lnTo>
                  <a:pt x="13716" y="845820"/>
                </a:lnTo>
                <a:lnTo>
                  <a:pt x="25908" y="858012"/>
                </a:lnTo>
                <a:lnTo>
                  <a:pt x="25908" y="871728"/>
                </a:lnTo>
                <a:lnTo>
                  <a:pt x="2016249" y="871728"/>
                </a:lnTo>
                <a:lnTo>
                  <a:pt x="2016249" y="858012"/>
                </a:lnTo>
                <a:lnTo>
                  <a:pt x="2028441" y="845820"/>
                </a:lnTo>
                <a:close/>
              </a:path>
              <a:path w="2042160" h="871855">
                <a:moveTo>
                  <a:pt x="25908" y="871728"/>
                </a:moveTo>
                <a:lnTo>
                  <a:pt x="25908" y="858012"/>
                </a:lnTo>
                <a:lnTo>
                  <a:pt x="13716" y="845820"/>
                </a:lnTo>
                <a:lnTo>
                  <a:pt x="13716" y="871728"/>
                </a:lnTo>
                <a:lnTo>
                  <a:pt x="25908" y="871728"/>
                </a:lnTo>
                <a:close/>
              </a:path>
              <a:path w="2042160" h="871855">
                <a:moveTo>
                  <a:pt x="2028441" y="25908"/>
                </a:moveTo>
                <a:lnTo>
                  <a:pt x="2016249" y="12192"/>
                </a:lnTo>
                <a:lnTo>
                  <a:pt x="2016249" y="25908"/>
                </a:lnTo>
                <a:lnTo>
                  <a:pt x="2028441" y="25908"/>
                </a:lnTo>
                <a:close/>
              </a:path>
              <a:path w="2042160" h="871855">
                <a:moveTo>
                  <a:pt x="2028441" y="845820"/>
                </a:moveTo>
                <a:lnTo>
                  <a:pt x="2028441" y="25908"/>
                </a:lnTo>
                <a:lnTo>
                  <a:pt x="2016249" y="25908"/>
                </a:lnTo>
                <a:lnTo>
                  <a:pt x="2016249" y="845820"/>
                </a:lnTo>
                <a:lnTo>
                  <a:pt x="2028441" y="845820"/>
                </a:lnTo>
                <a:close/>
              </a:path>
              <a:path w="2042160" h="871855">
                <a:moveTo>
                  <a:pt x="2028441" y="871728"/>
                </a:moveTo>
                <a:lnTo>
                  <a:pt x="2028441" y="845820"/>
                </a:lnTo>
                <a:lnTo>
                  <a:pt x="2016249" y="858012"/>
                </a:lnTo>
                <a:lnTo>
                  <a:pt x="2016249" y="871728"/>
                </a:lnTo>
                <a:lnTo>
                  <a:pt x="2028441" y="871728"/>
                </a:lnTo>
                <a:close/>
              </a:path>
            </a:pathLst>
          </a:custGeom>
          <a:solidFill>
            <a:srgbClr val="375D89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75652" y="1994005"/>
            <a:ext cx="1828608" cy="263118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4688">
              <a:spcBef>
                <a:spcPts val="91"/>
              </a:spcBef>
            </a:pPr>
            <a:r>
              <a:rPr sz="1634" dirty="0">
                <a:solidFill>
                  <a:srgbClr val="FFFFFF"/>
                </a:solidFill>
                <a:latin typeface="Arial"/>
                <a:cs typeface="Arial"/>
              </a:rPr>
              <a:t>TRASMITTENTE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49786" y="1272477"/>
            <a:ext cx="1634970" cy="2484440"/>
          </a:xfrm>
          <a:custGeom>
            <a:avLst/>
            <a:gdLst/>
            <a:ahLst/>
            <a:cxnLst/>
            <a:rect l="l" t="t" r="r" b="b"/>
            <a:pathLst>
              <a:path w="1801495" h="2737485">
                <a:moveTo>
                  <a:pt x="0" y="0"/>
                </a:moveTo>
                <a:lnTo>
                  <a:pt x="0" y="2737104"/>
                </a:lnTo>
                <a:lnTo>
                  <a:pt x="1801368" y="2737104"/>
                </a:lnTo>
                <a:lnTo>
                  <a:pt x="1801368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38720" y="1261411"/>
            <a:ext cx="1657446" cy="2506340"/>
          </a:xfrm>
          <a:custGeom>
            <a:avLst/>
            <a:gdLst/>
            <a:ahLst/>
            <a:cxnLst/>
            <a:rect l="l" t="t" r="r" b="b"/>
            <a:pathLst>
              <a:path w="1826260" h="2761615">
                <a:moveTo>
                  <a:pt x="1825752" y="2755392"/>
                </a:moveTo>
                <a:lnTo>
                  <a:pt x="1825752" y="6096"/>
                </a:lnTo>
                <a:lnTo>
                  <a:pt x="1819656" y="0"/>
                </a:lnTo>
                <a:lnTo>
                  <a:pt x="6096" y="0"/>
                </a:lnTo>
                <a:lnTo>
                  <a:pt x="0" y="6096"/>
                </a:lnTo>
                <a:lnTo>
                  <a:pt x="0" y="2755392"/>
                </a:lnTo>
                <a:lnTo>
                  <a:pt x="6096" y="2761488"/>
                </a:lnTo>
                <a:lnTo>
                  <a:pt x="12192" y="2761488"/>
                </a:lnTo>
                <a:lnTo>
                  <a:pt x="12192" y="25908"/>
                </a:lnTo>
                <a:lnTo>
                  <a:pt x="25908" y="12192"/>
                </a:lnTo>
                <a:lnTo>
                  <a:pt x="25908" y="25908"/>
                </a:lnTo>
                <a:lnTo>
                  <a:pt x="1799844" y="25908"/>
                </a:lnTo>
                <a:lnTo>
                  <a:pt x="1799844" y="12192"/>
                </a:lnTo>
                <a:lnTo>
                  <a:pt x="1813560" y="25908"/>
                </a:lnTo>
                <a:lnTo>
                  <a:pt x="1813560" y="2761488"/>
                </a:lnTo>
                <a:lnTo>
                  <a:pt x="1819656" y="2761488"/>
                </a:lnTo>
                <a:lnTo>
                  <a:pt x="1825752" y="2755392"/>
                </a:lnTo>
                <a:close/>
              </a:path>
              <a:path w="1826260" h="2761615">
                <a:moveTo>
                  <a:pt x="25908" y="25908"/>
                </a:moveTo>
                <a:lnTo>
                  <a:pt x="25908" y="12192"/>
                </a:lnTo>
                <a:lnTo>
                  <a:pt x="12192" y="25908"/>
                </a:lnTo>
                <a:lnTo>
                  <a:pt x="25908" y="25908"/>
                </a:lnTo>
                <a:close/>
              </a:path>
              <a:path w="1826260" h="2761615">
                <a:moveTo>
                  <a:pt x="25908" y="2735580"/>
                </a:moveTo>
                <a:lnTo>
                  <a:pt x="25908" y="25908"/>
                </a:lnTo>
                <a:lnTo>
                  <a:pt x="12192" y="25908"/>
                </a:lnTo>
                <a:lnTo>
                  <a:pt x="12192" y="2735580"/>
                </a:lnTo>
                <a:lnTo>
                  <a:pt x="25908" y="2735580"/>
                </a:lnTo>
                <a:close/>
              </a:path>
              <a:path w="1826260" h="2761615">
                <a:moveTo>
                  <a:pt x="1813560" y="2735580"/>
                </a:moveTo>
                <a:lnTo>
                  <a:pt x="12192" y="2735580"/>
                </a:lnTo>
                <a:lnTo>
                  <a:pt x="25908" y="2749296"/>
                </a:lnTo>
                <a:lnTo>
                  <a:pt x="25908" y="2761488"/>
                </a:lnTo>
                <a:lnTo>
                  <a:pt x="1799844" y="2761488"/>
                </a:lnTo>
                <a:lnTo>
                  <a:pt x="1799844" y="2749296"/>
                </a:lnTo>
                <a:lnTo>
                  <a:pt x="1813560" y="2735580"/>
                </a:lnTo>
                <a:close/>
              </a:path>
              <a:path w="1826260" h="2761615">
                <a:moveTo>
                  <a:pt x="25908" y="2761488"/>
                </a:moveTo>
                <a:lnTo>
                  <a:pt x="25908" y="2749296"/>
                </a:lnTo>
                <a:lnTo>
                  <a:pt x="12192" y="2735580"/>
                </a:lnTo>
                <a:lnTo>
                  <a:pt x="12192" y="2761488"/>
                </a:lnTo>
                <a:lnTo>
                  <a:pt x="25908" y="2761488"/>
                </a:lnTo>
                <a:close/>
              </a:path>
              <a:path w="1826260" h="2761615">
                <a:moveTo>
                  <a:pt x="1813560" y="25908"/>
                </a:moveTo>
                <a:lnTo>
                  <a:pt x="1799844" y="12192"/>
                </a:lnTo>
                <a:lnTo>
                  <a:pt x="1799844" y="25908"/>
                </a:lnTo>
                <a:lnTo>
                  <a:pt x="1813560" y="25908"/>
                </a:lnTo>
                <a:close/>
              </a:path>
              <a:path w="1826260" h="2761615">
                <a:moveTo>
                  <a:pt x="1813560" y="2735580"/>
                </a:moveTo>
                <a:lnTo>
                  <a:pt x="1813560" y="25908"/>
                </a:lnTo>
                <a:lnTo>
                  <a:pt x="1799844" y="25908"/>
                </a:lnTo>
                <a:lnTo>
                  <a:pt x="1799844" y="2735580"/>
                </a:lnTo>
                <a:lnTo>
                  <a:pt x="1813560" y="2735580"/>
                </a:lnTo>
                <a:close/>
              </a:path>
              <a:path w="1826260" h="2761615">
                <a:moveTo>
                  <a:pt x="1813560" y="2761488"/>
                </a:moveTo>
                <a:lnTo>
                  <a:pt x="1813560" y="2735580"/>
                </a:lnTo>
                <a:lnTo>
                  <a:pt x="1799844" y="2749296"/>
                </a:lnTo>
                <a:lnTo>
                  <a:pt x="1799844" y="2761488"/>
                </a:lnTo>
                <a:lnTo>
                  <a:pt x="1813560" y="2761488"/>
                </a:lnTo>
                <a:close/>
              </a:path>
            </a:pathLst>
          </a:custGeom>
          <a:solidFill>
            <a:srgbClr val="375D89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49786" y="2213923"/>
            <a:ext cx="1634970" cy="569671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/>
          <a:p>
            <a:pPr marL="457603">
              <a:spcBef>
                <a:spcPts val="86"/>
              </a:spcBef>
            </a:pPr>
            <a:r>
              <a:rPr sz="3630" spc="59" dirty="0">
                <a:solidFill>
                  <a:prstClr val="black"/>
                </a:solidFill>
                <a:latin typeface="Arial"/>
                <a:cs typeface="Arial"/>
              </a:rPr>
              <a:t>SdI</a:t>
            </a:r>
            <a:endParaRPr sz="363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004142" y="2132780"/>
            <a:ext cx="1045989" cy="96819"/>
          </a:xfrm>
          <a:custGeom>
            <a:avLst/>
            <a:gdLst/>
            <a:ahLst/>
            <a:cxnLst/>
            <a:rect l="l" t="t" r="r" b="b"/>
            <a:pathLst>
              <a:path w="1152525" h="106680">
                <a:moveTo>
                  <a:pt x="1134867" y="59692"/>
                </a:moveTo>
                <a:lnTo>
                  <a:pt x="1126240" y="54058"/>
                </a:lnTo>
                <a:lnTo>
                  <a:pt x="1524" y="0"/>
                </a:lnTo>
                <a:lnTo>
                  <a:pt x="0" y="9144"/>
                </a:lnTo>
                <a:lnTo>
                  <a:pt x="1127704" y="63273"/>
                </a:lnTo>
                <a:lnTo>
                  <a:pt x="1134867" y="59692"/>
                </a:lnTo>
                <a:close/>
              </a:path>
              <a:path w="1152525" h="106680">
                <a:moveTo>
                  <a:pt x="1141476" y="66484"/>
                </a:moveTo>
                <a:lnTo>
                  <a:pt x="1141476" y="64008"/>
                </a:lnTo>
                <a:lnTo>
                  <a:pt x="1127704" y="63273"/>
                </a:lnTo>
                <a:lnTo>
                  <a:pt x="1062228" y="96012"/>
                </a:lnTo>
                <a:lnTo>
                  <a:pt x="1060704" y="97536"/>
                </a:lnTo>
                <a:lnTo>
                  <a:pt x="1059180" y="100584"/>
                </a:lnTo>
                <a:lnTo>
                  <a:pt x="1060704" y="102108"/>
                </a:lnTo>
                <a:lnTo>
                  <a:pt x="1062228" y="105156"/>
                </a:lnTo>
                <a:lnTo>
                  <a:pt x="1065276" y="106680"/>
                </a:lnTo>
                <a:lnTo>
                  <a:pt x="1066800" y="105156"/>
                </a:lnTo>
                <a:lnTo>
                  <a:pt x="1141476" y="66484"/>
                </a:lnTo>
                <a:close/>
              </a:path>
              <a:path w="1152525" h="106680">
                <a:moveTo>
                  <a:pt x="1142906" y="54859"/>
                </a:moveTo>
                <a:lnTo>
                  <a:pt x="1071372" y="7620"/>
                </a:lnTo>
                <a:lnTo>
                  <a:pt x="1069848" y="6096"/>
                </a:lnTo>
                <a:lnTo>
                  <a:pt x="1066800" y="7620"/>
                </a:lnTo>
                <a:lnTo>
                  <a:pt x="1063752" y="10668"/>
                </a:lnTo>
                <a:lnTo>
                  <a:pt x="1065276" y="13716"/>
                </a:lnTo>
                <a:lnTo>
                  <a:pt x="1066800" y="15240"/>
                </a:lnTo>
                <a:lnTo>
                  <a:pt x="1126240" y="54058"/>
                </a:lnTo>
                <a:lnTo>
                  <a:pt x="1142906" y="54859"/>
                </a:lnTo>
                <a:close/>
              </a:path>
              <a:path w="1152525" h="106680">
                <a:moveTo>
                  <a:pt x="1152144" y="60960"/>
                </a:moveTo>
                <a:lnTo>
                  <a:pt x="1142906" y="54859"/>
                </a:lnTo>
                <a:lnTo>
                  <a:pt x="1126240" y="54058"/>
                </a:lnTo>
                <a:lnTo>
                  <a:pt x="1134867" y="59692"/>
                </a:lnTo>
                <a:lnTo>
                  <a:pt x="1141476" y="56388"/>
                </a:lnTo>
                <a:lnTo>
                  <a:pt x="1141476" y="63934"/>
                </a:lnTo>
                <a:lnTo>
                  <a:pt x="1143000" y="64008"/>
                </a:lnTo>
                <a:lnTo>
                  <a:pt x="1143000" y="65695"/>
                </a:lnTo>
                <a:lnTo>
                  <a:pt x="1152144" y="60960"/>
                </a:lnTo>
                <a:close/>
              </a:path>
              <a:path w="1152525" h="106680">
                <a:moveTo>
                  <a:pt x="1141355" y="63929"/>
                </a:moveTo>
                <a:lnTo>
                  <a:pt x="1134867" y="59692"/>
                </a:lnTo>
                <a:lnTo>
                  <a:pt x="1127704" y="63273"/>
                </a:lnTo>
                <a:lnTo>
                  <a:pt x="1141355" y="63929"/>
                </a:lnTo>
                <a:close/>
              </a:path>
              <a:path w="1152525" h="106680">
                <a:moveTo>
                  <a:pt x="1141476" y="63934"/>
                </a:moveTo>
                <a:lnTo>
                  <a:pt x="1141476" y="56388"/>
                </a:lnTo>
                <a:lnTo>
                  <a:pt x="1134867" y="59692"/>
                </a:lnTo>
                <a:lnTo>
                  <a:pt x="1141355" y="63929"/>
                </a:lnTo>
                <a:close/>
              </a:path>
              <a:path w="1152525" h="106680">
                <a:moveTo>
                  <a:pt x="1143000" y="65695"/>
                </a:moveTo>
                <a:lnTo>
                  <a:pt x="1143000" y="64008"/>
                </a:lnTo>
                <a:lnTo>
                  <a:pt x="1141355" y="63929"/>
                </a:lnTo>
                <a:lnTo>
                  <a:pt x="1141476" y="66484"/>
                </a:lnTo>
                <a:lnTo>
                  <a:pt x="1143000" y="65695"/>
                </a:lnTo>
                <a:close/>
              </a:path>
              <a:path w="1152525" h="106680">
                <a:moveTo>
                  <a:pt x="1143000" y="54921"/>
                </a:move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10879" y="1231904"/>
            <a:ext cx="1739856" cy="402771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marR="4611" indent="182119">
              <a:spcBef>
                <a:spcPts val="91"/>
              </a:spcBef>
            </a:pPr>
            <a:r>
              <a:rPr sz="1271" spc="-5" dirty="0">
                <a:solidFill>
                  <a:prstClr val="black"/>
                </a:solidFill>
                <a:latin typeface="Arial"/>
                <a:cs typeface="Arial"/>
              </a:rPr>
              <a:t>ESITO </a:t>
            </a:r>
            <a:r>
              <a:rPr sz="1271" spc="-9" dirty="0">
                <a:solidFill>
                  <a:prstClr val="black"/>
                </a:solidFill>
                <a:latin typeface="Arial"/>
                <a:cs typeface="Arial"/>
              </a:rPr>
              <a:t>NEGATIVO  </a:t>
            </a:r>
            <a:r>
              <a:rPr sz="1271" spc="14" dirty="0">
                <a:solidFill>
                  <a:prstClr val="black"/>
                </a:solidFill>
                <a:latin typeface="Arial"/>
                <a:cs typeface="Arial"/>
              </a:rPr>
              <a:t>CONTROLLI</a:t>
            </a:r>
            <a:r>
              <a:rPr sz="1271" spc="-7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71" spc="14" dirty="0">
                <a:solidFill>
                  <a:prstClr val="black"/>
                </a:solidFill>
                <a:latin typeface="Arial"/>
                <a:cs typeface="Arial"/>
              </a:rPr>
              <a:t>FORMALI</a:t>
            </a:r>
            <a:endParaRPr sz="127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24889" y="2579531"/>
            <a:ext cx="2022246" cy="514638"/>
          </a:xfrm>
          <a:custGeom>
            <a:avLst/>
            <a:gdLst/>
            <a:ahLst/>
            <a:cxnLst/>
            <a:rect l="l" t="t" r="r" b="b"/>
            <a:pathLst>
              <a:path w="2228215" h="567054">
                <a:moveTo>
                  <a:pt x="281940" y="141732"/>
                </a:moveTo>
                <a:lnTo>
                  <a:pt x="141732" y="0"/>
                </a:lnTo>
                <a:lnTo>
                  <a:pt x="0" y="141732"/>
                </a:lnTo>
                <a:lnTo>
                  <a:pt x="70104" y="141732"/>
                </a:lnTo>
                <a:lnTo>
                  <a:pt x="70104" y="566928"/>
                </a:lnTo>
                <a:lnTo>
                  <a:pt x="211836" y="566928"/>
                </a:lnTo>
                <a:lnTo>
                  <a:pt x="211836" y="141732"/>
                </a:lnTo>
                <a:lnTo>
                  <a:pt x="281940" y="141732"/>
                </a:lnTo>
                <a:close/>
              </a:path>
              <a:path w="2228215" h="567054">
                <a:moveTo>
                  <a:pt x="2228088" y="566928"/>
                </a:moveTo>
                <a:lnTo>
                  <a:pt x="2228088" y="425196"/>
                </a:lnTo>
                <a:lnTo>
                  <a:pt x="211836" y="425196"/>
                </a:lnTo>
                <a:lnTo>
                  <a:pt x="211836" y="566928"/>
                </a:lnTo>
                <a:lnTo>
                  <a:pt x="2228088" y="566928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997226" y="2562933"/>
            <a:ext cx="2060858" cy="542301"/>
          </a:xfrm>
          <a:custGeom>
            <a:avLst/>
            <a:gdLst/>
            <a:ahLst/>
            <a:cxnLst/>
            <a:rect l="l" t="t" r="r" b="b"/>
            <a:pathLst>
              <a:path w="2270760" h="597535">
                <a:moveTo>
                  <a:pt x="344424" y="172212"/>
                </a:moveTo>
                <a:lnTo>
                  <a:pt x="172212" y="0"/>
                </a:lnTo>
                <a:lnTo>
                  <a:pt x="0" y="172212"/>
                </a:lnTo>
                <a:lnTo>
                  <a:pt x="30480" y="172212"/>
                </a:lnTo>
                <a:lnTo>
                  <a:pt x="30480" y="147828"/>
                </a:lnTo>
                <a:lnTo>
                  <a:pt x="60730" y="147828"/>
                </a:lnTo>
                <a:lnTo>
                  <a:pt x="163068" y="44378"/>
                </a:lnTo>
                <a:lnTo>
                  <a:pt x="163068" y="27432"/>
                </a:lnTo>
                <a:lnTo>
                  <a:pt x="179832" y="27432"/>
                </a:lnTo>
                <a:lnTo>
                  <a:pt x="179832" y="44196"/>
                </a:lnTo>
                <a:lnTo>
                  <a:pt x="283464" y="147828"/>
                </a:lnTo>
                <a:lnTo>
                  <a:pt x="312420" y="147828"/>
                </a:lnTo>
                <a:lnTo>
                  <a:pt x="312420" y="172212"/>
                </a:lnTo>
                <a:lnTo>
                  <a:pt x="344424" y="172212"/>
                </a:lnTo>
                <a:close/>
              </a:path>
              <a:path w="2270760" h="597535">
                <a:moveTo>
                  <a:pt x="60730" y="147828"/>
                </a:moveTo>
                <a:lnTo>
                  <a:pt x="30480" y="147828"/>
                </a:lnTo>
                <a:lnTo>
                  <a:pt x="39624" y="169164"/>
                </a:lnTo>
                <a:lnTo>
                  <a:pt x="60730" y="147828"/>
                </a:lnTo>
                <a:close/>
              </a:path>
              <a:path w="2270760" h="597535">
                <a:moveTo>
                  <a:pt x="114300" y="571500"/>
                </a:moveTo>
                <a:lnTo>
                  <a:pt x="114300" y="147828"/>
                </a:lnTo>
                <a:lnTo>
                  <a:pt x="60730" y="147828"/>
                </a:lnTo>
                <a:lnTo>
                  <a:pt x="39624" y="169164"/>
                </a:lnTo>
                <a:lnTo>
                  <a:pt x="30480" y="147828"/>
                </a:lnTo>
                <a:lnTo>
                  <a:pt x="30480" y="172212"/>
                </a:lnTo>
                <a:lnTo>
                  <a:pt x="88392" y="172212"/>
                </a:lnTo>
                <a:lnTo>
                  <a:pt x="88392" y="160020"/>
                </a:lnTo>
                <a:lnTo>
                  <a:pt x="100584" y="172212"/>
                </a:lnTo>
                <a:lnTo>
                  <a:pt x="100584" y="571500"/>
                </a:lnTo>
                <a:lnTo>
                  <a:pt x="114300" y="571500"/>
                </a:lnTo>
                <a:close/>
              </a:path>
              <a:path w="2270760" h="597535">
                <a:moveTo>
                  <a:pt x="100584" y="172212"/>
                </a:moveTo>
                <a:lnTo>
                  <a:pt x="88392" y="160020"/>
                </a:lnTo>
                <a:lnTo>
                  <a:pt x="88392" y="172212"/>
                </a:lnTo>
                <a:lnTo>
                  <a:pt x="100584" y="172212"/>
                </a:lnTo>
                <a:close/>
              </a:path>
              <a:path w="2270760" h="597535">
                <a:moveTo>
                  <a:pt x="114300" y="597408"/>
                </a:moveTo>
                <a:lnTo>
                  <a:pt x="114300" y="585216"/>
                </a:lnTo>
                <a:lnTo>
                  <a:pt x="100584" y="571500"/>
                </a:lnTo>
                <a:lnTo>
                  <a:pt x="100584" y="172212"/>
                </a:lnTo>
                <a:lnTo>
                  <a:pt x="88392" y="172212"/>
                </a:lnTo>
                <a:lnTo>
                  <a:pt x="88392" y="597408"/>
                </a:lnTo>
                <a:lnTo>
                  <a:pt x="114300" y="597408"/>
                </a:lnTo>
                <a:close/>
              </a:path>
              <a:path w="2270760" h="597535">
                <a:moveTo>
                  <a:pt x="2258568" y="571500"/>
                </a:moveTo>
                <a:lnTo>
                  <a:pt x="100584" y="571500"/>
                </a:lnTo>
                <a:lnTo>
                  <a:pt x="114300" y="585216"/>
                </a:lnTo>
                <a:lnTo>
                  <a:pt x="114300" y="597408"/>
                </a:lnTo>
                <a:lnTo>
                  <a:pt x="2244852" y="597408"/>
                </a:lnTo>
                <a:lnTo>
                  <a:pt x="2244852" y="585216"/>
                </a:lnTo>
                <a:lnTo>
                  <a:pt x="2258568" y="571500"/>
                </a:lnTo>
                <a:close/>
              </a:path>
              <a:path w="2270760" h="597535">
                <a:moveTo>
                  <a:pt x="179832" y="27432"/>
                </a:moveTo>
                <a:lnTo>
                  <a:pt x="163068" y="27432"/>
                </a:lnTo>
                <a:lnTo>
                  <a:pt x="171495" y="35859"/>
                </a:lnTo>
                <a:lnTo>
                  <a:pt x="179832" y="27432"/>
                </a:lnTo>
                <a:close/>
              </a:path>
              <a:path w="2270760" h="597535">
                <a:moveTo>
                  <a:pt x="171495" y="35859"/>
                </a:moveTo>
                <a:lnTo>
                  <a:pt x="163068" y="27432"/>
                </a:lnTo>
                <a:lnTo>
                  <a:pt x="163068" y="44378"/>
                </a:lnTo>
                <a:lnTo>
                  <a:pt x="171495" y="35859"/>
                </a:lnTo>
                <a:close/>
              </a:path>
              <a:path w="2270760" h="597535">
                <a:moveTo>
                  <a:pt x="179832" y="44196"/>
                </a:moveTo>
                <a:lnTo>
                  <a:pt x="179832" y="27432"/>
                </a:lnTo>
                <a:lnTo>
                  <a:pt x="171495" y="35859"/>
                </a:lnTo>
                <a:lnTo>
                  <a:pt x="179832" y="44196"/>
                </a:lnTo>
                <a:close/>
              </a:path>
              <a:path w="2270760" h="597535">
                <a:moveTo>
                  <a:pt x="312420" y="172212"/>
                </a:moveTo>
                <a:lnTo>
                  <a:pt x="312420" y="147828"/>
                </a:lnTo>
                <a:lnTo>
                  <a:pt x="304800" y="169164"/>
                </a:lnTo>
                <a:lnTo>
                  <a:pt x="283464" y="147828"/>
                </a:lnTo>
                <a:lnTo>
                  <a:pt x="230124" y="147828"/>
                </a:lnTo>
                <a:lnTo>
                  <a:pt x="230124" y="455676"/>
                </a:lnTo>
                <a:lnTo>
                  <a:pt x="242316" y="455676"/>
                </a:lnTo>
                <a:lnTo>
                  <a:pt x="242316" y="172212"/>
                </a:lnTo>
                <a:lnTo>
                  <a:pt x="254508" y="160020"/>
                </a:lnTo>
                <a:lnTo>
                  <a:pt x="254508" y="172212"/>
                </a:lnTo>
                <a:lnTo>
                  <a:pt x="312420" y="172212"/>
                </a:lnTo>
                <a:close/>
              </a:path>
              <a:path w="2270760" h="597535">
                <a:moveTo>
                  <a:pt x="254508" y="172212"/>
                </a:moveTo>
                <a:lnTo>
                  <a:pt x="254508" y="160020"/>
                </a:lnTo>
                <a:lnTo>
                  <a:pt x="242316" y="172212"/>
                </a:lnTo>
                <a:lnTo>
                  <a:pt x="254508" y="172212"/>
                </a:lnTo>
                <a:close/>
              </a:path>
              <a:path w="2270760" h="597535">
                <a:moveTo>
                  <a:pt x="254508" y="429768"/>
                </a:moveTo>
                <a:lnTo>
                  <a:pt x="254508" y="172212"/>
                </a:lnTo>
                <a:lnTo>
                  <a:pt x="242316" y="172212"/>
                </a:lnTo>
                <a:lnTo>
                  <a:pt x="242316" y="429768"/>
                </a:lnTo>
                <a:lnTo>
                  <a:pt x="254508" y="429768"/>
                </a:lnTo>
                <a:close/>
              </a:path>
              <a:path w="2270760" h="597535">
                <a:moveTo>
                  <a:pt x="2270760" y="597408"/>
                </a:moveTo>
                <a:lnTo>
                  <a:pt x="2270760" y="429768"/>
                </a:lnTo>
                <a:lnTo>
                  <a:pt x="242316" y="429768"/>
                </a:lnTo>
                <a:lnTo>
                  <a:pt x="254508" y="443484"/>
                </a:lnTo>
                <a:lnTo>
                  <a:pt x="254508" y="455676"/>
                </a:lnTo>
                <a:lnTo>
                  <a:pt x="2244852" y="455676"/>
                </a:lnTo>
                <a:lnTo>
                  <a:pt x="2244852" y="443484"/>
                </a:lnTo>
                <a:lnTo>
                  <a:pt x="2258568" y="455676"/>
                </a:lnTo>
                <a:lnTo>
                  <a:pt x="2258568" y="597408"/>
                </a:lnTo>
                <a:lnTo>
                  <a:pt x="2270760" y="597408"/>
                </a:lnTo>
                <a:close/>
              </a:path>
              <a:path w="2270760" h="597535">
                <a:moveTo>
                  <a:pt x="254508" y="455676"/>
                </a:moveTo>
                <a:lnTo>
                  <a:pt x="254508" y="443484"/>
                </a:lnTo>
                <a:lnTo>
                  <a:pt x="242316" y="429768"/>
                </a:lnTo>
                <a:lnTo>
                  <a:pt x="242316" y="455676"/>
                </a:lnTo>
                <a:lnTo>
                  <a:pt x="254508" y="455676"/>
                </a:lnTo>
                <a:close/>
              </a:path>
              <a:path w="2270760" h="597535">
                <a:moveTo>
                  <a:pt x="312420" y="147828"/>
                </a:moveTo>
                <a:lnTo>
                  <a:pt x="283464" y="147828"/>
                </a:lnTo>
                <a:lnTo>
                  <a:pt x="304800" y="169164"/>
                </a:lnTo>
                <a:lnTo>
                  <a:pt x="312420" y="147828"/>
                </a:lnTo>
                <a:close/>
              </a:path>
              <a:path w="2270760" h="597535">
                <a:moveTo>
                  <a:pt x="2258568" y="455676"/>
                </a:moveTo>
                <a:lnTo>
                  <a:pt x="2244852" y="443484"/>
                </a:lnTo>
                <a:lnTo>
                  <a:pt x="2244852" y="455676"/>
                </a:lnTo>
                <a:lnTo>
                  <a:pt x="2258568" y="455676"/>
                </a:lnTo>
                <a:close/>
              </a:path>
              <a:path w="2270760" h="597535">
                <a:moveTo>
                  <a:pt x="2258568" y="571500"/>
                </a:moveTo>
                <a:lnTo>
                  <a:pt x="2258568" y="455676"/>
                </a:lnTo>
                <a:lnTo>
                  <a:pt x="2244852" y="455676"/>
                </a:lnTo>
                <a:lnTo>
                  <a:pt x="2244852" y="571500"/>
                </a:lnTo>
                <a:lnTo>
                  <a:pt x="2258568" y="571500"/>
                </a:lnTo>
                <a:close/>
              </a:path>
              <a:path w="2270760" h="597535">
                <a:moveTo>
                  <a:pt x="2258568" y="597408"/>
                </a:moveTo>
                <a:lnTo>
                  <a:pt x="2258568" y="571500"/>
                </a:lnTo>
                <a:lnTo>
                  <a:pt x="2244852" y="585216"/>
                </a:lnTo>
                <a:lnTo>
                  <a:pt x="2244852" y="597408"/>
                </a:lnTo>
                <a:lnTo>
                  <a:pt x="2258568" y="597408"/>
                </a:lnTo>
                <a:close/>
              </a:path>
            </a:pathLst>
          </a:custGeom>
          <a:solidFill>
            <a:srgbClr val="375D89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38541" y="2544490"/>
            <a:ext cx="1037345" cy="402771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59066" marR="4611" indent="-148116">
              <a:spcBef>
                <a:spcPts val="91"/>
              </a:spcBef>
            </a:pPr>
            <a:r>
              <a:rPr sz="1271" spc="-9" dirty="0">
                <a:solidFill>
                  <a:prstClr val="black"/>
                </a:solidFill>
                <a:latin typeface="Arial"/>
                <a:cs typeface="Arial"/>
              </a:rPr>
              <a:t>RICEVUTA</a:t>
            </a:r>
            <a:r>
              <a:rPr sz="1271" spc="-9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71" dirty="0">
                <a:solidFill>
                  <a:prstClr val="black"/>
                </a:solidFill>
                <a:latin typeface="Arial"/>
                <a:cs typeface="Arial"/>
              </a:rPr>
              <a:t>DI  SCARTO</a:t>
            </a:r>
            <a:endParaRPr sz="127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24889" y="4932227"/>
            <a:ext cx="914591" cy="849470"/>
          </a:xfrm>
          <a:custGeom>
            <a:avLst/>
            <a:gdLst/>
            <a:ahLst/>
            <a:cxnLst/>
            <a:rect l="l" t="t" r="r" b="b"/>
            <a:pathLst>
              <a:path w="1007744" h="935989">
                <a:moveTo>
                  <a:pt x="1007364" y="935736"/>
                </a:moveTo>
                <a:lnTo>
                  <a:pt x="1007364" y="0"/>
                </a:lnTo>
                <a:lnTo>
                  <a:pt x="0" y="0"/>
                </a:lnTo>
                <a:lnTo>
                  <a:pt x="0" y="935736"/>
                </a:lnTo>
                <a:lnTo>
                  <a:pt x="303276" y="935736"/>
                </a:lnTo>
                <a:lnTo>
                  <a:pt x="303276" y="318516"/>
                </a:lnTo>
                <a:lnTo>
                  <a:pt x="308576" y="272342"/>
                </a:lnTo>
                <a:lnTo>
                  <a:pt x="323661" y="229981"/>
                </a:lnTo>
                <a:lnTo>
                  <a:pt x="347303" y="192632"/>
                </a:lnTo>
                <a:lnTo>
                  <a:pt x="378276" y="161495"/>
                </a:lnTo>
                <a:lnTo>
                  <a:pt x="415354" y="137768"/>
                </a:lnTo>
                <a:lnTo>
                  <a:pt x="457311" y="122653"/>
                </a:lnTo>
                <a:lnTo>
                  <a:pt x="502920" y="117348"/>
                </a:lnTo>
                <a:lnTo>
                  <a:pt x="549093" y="122653"/>
                </a:lnTo>
                <a:lnTo>
                  <a:pt x="591454" y="137768"/>
                </a:lnTo>
                <a:lnTo>
                  <a:pt x="628803" y="161495"/>
                </a:lnTo>
                <a:lnTo>
                  <a:pt x="659940" y="192632"/>
                </a:lnTo>
                <a:lnTo>
                  <a:pt x="683667" y="229981"/>
                </a:lnTo>
                <a:lnTo>
                  <a:pt x="698782" y="272342"/>
                </a:lnTo>
                <a:lnTo>
                  <a:pt x="704088" y="318516"/>
                </a:lnTo>
                <a:lnTo>
                  <a:pt x="704088" y="935736"/>
                </a:lnTo>
                <a:lnTo>
                  <a:pt x="1007364" y="935736"/>
                </a:lnTo>
                <a:close/>
              </a:path>
              <a:path w="1007744" h="935989">
                <a:moveTo>
                  <a:pt x="603504" y="318516"/>
                </a:moveTo>
                <a:lnTo>
                  <a:pt x="595717" y="279011"/>
                </a:lnTo>
                <a:lnTo>
                  <a:pt x="574357" y="247078"/>
                </a:lnTo>
                <a:lnTo>
                  <a:pt x="542424" y="225718"/>
                </a:lnTo>
                <a:lnTo>
                  <a:pt x="502920" y="217932"/>
                </a:lnTo>
                <a:lnTo>
                  <a:pt x="464296" y="225718"/>
                </a:lnTo>
                <a:lnTo>
                  <a:pt x="432816" y="247078"/>
                </a:lnTo>
                <a:lnTo>
                  <a:pt x="411622" y="279011"/>
                </a:lnTo>
                <a:lnTo>
                  <a:pt x="403860" y="318516"/>
                </a:lnTo>
                <a:lnTo>
                  <a:pt x="303276" y="318516"/>
                </a:lnTo>
                <a:lnTo>
                  <a:pt x="303276" y="935736"/>
                </a:lnTo>
                <a:lnTo>
                  <a:pt x="428244" y="935736"/>
                </a:lnTo>
                <a:lnTo>
                  <a:pt x="428244" y="743712"/>
                </a:lnTo>
                <a:lnTo>
                  <a:pt x="434125" y="714684"/>
                </a:lnTo>
                <a:lnTo>
                  <a:pt x="450151" y="690943"/>
                </a:lnTo>
                <a:lnTo>
                  <a:pt x="454152" y="688243"/>
                </a:lnTo>
                <a:lnTo>
                  <a:pt x="454152" y="544068"/>
                </a:lnTo>
                <a:lnTo>
                  <a:pt x="461914" y="485132"/>
                </a:lnTo>
                <a:lnTo>
                  <a:pt x="483108" y="437197"/>
                </a:lnTo>
                <a:lnTo>
                  <a:pt x="514588" y="404979"/>
                </a:lnTo>
                <a:lnTo>
                  <a:pt x="553212" y="393192"/>
                </a:lnTo>
                <a:lnTo>
                  <a:pt x="573285" y="387310"/>
                </a:lnTo>
                <a:lnTo>
                  <a:pt x="589216" y="371284"/>
                </a:lnTo>
                <a:lnTo>
                  <a:pt x="599717" y="347543"/>
                </a:lnTo>
                <a:lnTo>
                  <a:pt x="603504" y="318516"/>
                </a:lnTo>
                <a:close/>
              </a:path>
              <a:path w="1007744" h="935989">
                <a:moveTo>
                  <a:pt x="579120" y="935736"/>
                </a:moveTo>
                <a:lnTo>
                  <a:pt x="579120" y="743712"/>
                </a:lnTo>
                <a:lnTo>
                  <a:pt x="573214" y="773620"/>
                </a:lnTo>
                <a:lnTo>
                  <a:pt x="557022" y="797814"/>
                </a:lnTo>
                <a:lnTo>
                  <a:pt x="532828" y="814006"/>
                </a:lnTo>
                <a:lnTo>
                  <a:pt x="502920" y="819912"/>
                </a:lnTo>
                <a:lnTo>
                  <a:pt x="473892" y="814006"/>
                </a:lnTo>
                <a:lnTo>
                  <a:pt x="450151" y="797814"/>
                </a:lnTo>
                <a:lnTo>
                  <a:pt x="434125" y="773620"/>
                </a:lnTo>
                <a:lnTo>
                  <a:pt x="428244" y="743712"/>
                </a:lnTo>
                <a:lnTo>
                  <a:pt x="428244" y="935736"/>
                </a:lnTo>
                <a:lnTo>
                  <a:pt x="579120" y="935736"/>
                </a:lnTo>
                <a:close/>
              </a:path>
              <a:path w="1007744" h="935989">
                <a:moveTo>
                  <a:pt x="704088" y="935736"/>
                </a:moveTo>
                <a:lnTo>
                  <a:pt x="704088" y="318516"/>
                </a:lnTo>
                <a:lnTo>
                  <a:pt x="696301" y="376570"/>
                </a:lnTo>
                <a:lnTo>
                  <a:pt x="674941" y="424053"/>
                </a:lnTo>
                <a:lnTo>
                  <a:pt x="643008" y="456104"/>
                </a:lnTo>
                <a:lnTo>
                  <a:pt x="603504" y="467868"/>
                </a:lnTo>
                <a:lnTo>
                  <a:pt x="584073" y="473773"/>
                </a:lnTo>
                <a:lnTo>
                  <a:pt x="568071" y="489966"/>
                </a:lnTo>
                <a:lnTo>
                  <a:pt x="557212" y="514159"/>
                </a:lnTo>
                <a:lnTo>
                  <a:pt x="553212" y="544068"/>
                </a:lnTo>
                <a:lnTo>
                  <a:pt x="553212" y="643128"/>
                </a:lnTo>
                <a:lnTo>
                  <a:pt x="454152" y="643128"/>
                </a:lnTo>
                <a:lnTo>
                  <a:pt x="454152" y="688243"/>
                </a:lnTo>
                <a:lnTo>
                  <a:pt x="473892" y="674917"/>
                </a:lnTo>
                <a:lnTo>
                  <a:pt x="502920" y="669036"/>
                </a:lnTo>
                <a:lnTo>
                  <a:pt x="532828" y="674917"/>
                </a:lnTo>
                <a:lnTo>
                  <a:pt x="557022" y="690943"/>
                </a:lnTo>
                <a:lnTo>
                  <a:pt x="573214" y="714684"/>
                </a:lnTo>
                <a:lnTo>
                  <a:pt x="579120" y="743712"/>
                </a:lnTo>
                <a:lnTo>
                  <a:pt x="579120" y="935736"/>
                </a:lnTo>
                <a:lnTo>
                  <a:pt x="704088" y="935736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300131" y="5038729"/>
            <a:ext cx="364223" cy="637967"/>
          </a:xfrm>
          <a:custGeom>
            <a:avLst/>
            <a:gdLst/>
            <a:ahLst/>
            <a:cxnLst/>
            <a:rect l="l" t="t" r="r" b="b"/>
            <a:pathLst>
              <a:path w="401319" h="702945">
                <a:moveTo>
                  <a:pt x="400812" y="201168"/>
                </a:moveTo>
                <a:lnTo>
                  <a:pt x="395506" y="154994"/>
                </a:lnTo>
                <a:lnTo>
                  <a:pt x="380391" y="112633"/>
                </a:lnTo>
                <a:lnTo>
                  <a:pt x="356664" y="75284"/>
                </a:lnTo>
                <a:lnTo>
                  <a:pt x="325527" y="44147"/>
                </a:lnTo>
                <a:lnTo>
                  <a:pt x="288178" y="20420"/>
                </a:lnTo>
                <a:lnTo>
                  <a:pt x="245817" y="5305"/>
                </a:lnTo>
                <a:lnTo>
                  <a:pt x="199644" y="0"/>
                </a:lnTo>
                <a:lnTo>
                  <a:pt x="154035" y="5305"/>
                </a:lnTo>
                <a:lnTo>
                  <a:pt x="112078" y="20420"/>
                </a:lnTo>
                <a:lnTo>
                  <a:pt x="75000" y="44147"/>
                </a:lnTo>
                <a:lnTo>
                  <a:pt x="44027" y="75284"/>
                </a:lnTo>
                <a:lnTo>
                  <a:pt x="20385" y="112633"/>
                </a:lnTo>
                <a:lnTo>
                  <a:pt x="5300" y="154994"/>
                </a:lnTo>
                <a:lnTo>
                  <a:pt x="0" y="201168"/>
                </a:lnTo>
                <a:lnTo>
                  <a:pt x="100584" y="201168"/>
                </a:lnTo>
                <a:lnTo>
                  <a:pt x="108346" y="161663"/>
                </a:lnTo>
                <a:lnTo>
                  <a:pt x="129540" y="129730"/>
                </a:lnTo>
                <a:lnTo>
                  <a:pt x="161020" y="108370"/>
                </a:lnTo>
                <a:lnTo>
                  <a:pt x="199644" y="100584"/>
                </a:lnTo>
                <a:lnTo>
                  <a:pt x="239148" y="108370"/>
                </a:lnTo>
                <a:lnTo>
                  <a:pt x="271081" y="129730"/>
                </a:lnTo>
                <a:lnTo>
                  <a:pt x="292441" y="161663"/>
                </a:lnTo>
                <a:lnTo>
                  <a:pt x="300228" y="201168"/>
                </a:lnTo>
                <a:lnTo>
                  <a:pt x="300228" y="350520"/>
                </a:lnTo>
                <a:lnTo>
                  <a:pt x="339732" y="338756"/>
                </a:lnTo>
                <a:lnTo>
                  <a:pt x="371665" y="306705"/>
                </a:lnTo>
                <a:lnTo>
                  <a:pt x="393025" y="259222"/>
                </a:lnTo>
                <a:lnTo>
                  <a:pt x="400812" y="201168"/>
                </a:lnTo>
                <a:close/>
              </a:path>
              <a:path w="401319" h="702945">
                <a:moveTo>
                  <a:pt x="300228" y="350520"/>
                </a:moveTo>
                <a:lnTo>
                  <a:pt x="300228" y="201168"/>
                </a:lnTo>
                <a:lnTo>
                  <a:pt x="296441" y="230195"/>
                </a:lnTo>
                <a:lnTo>
                  <a:pt x="285940" y="253936"/>
                </a:lnTo>
                <a:lnTo>
                  <a:pt x="270009" y="269962"/>
                </a:lnTo>
                <a:lnTo>
                  <a:pt x="249936" y="275844"/>
                </a:lnTo>
                <a:lnTo>
                  <a:pt x="211312" y="287631"/>
                </a:lnTo>
                <a:lnTo>
                  <a:pt x="179832" y="319849"/>
                </a:lnTo>
                <a:lnTo>
                  <a:pt x="158638" y="367784"/>
                </a:lnTo>
                <a:lnTo>
                  <a:pt x="150876" y="426720"/>
                </a:lnTo>
                <a:lnTo>
                  <a:pt x="150876" y="525780"/>
                </a:lnTo>
                <a:lnTo>
                  <a:pt x="249936" y="525780"/>
                </a:lnTo>
                <a:lnTo>
                  <a:pt x="249936" y="426720"/>
                </a:lnTo>
                <a:lnTo>
                  <a:pt x="253936" y="396811"/>
                </a:lnTo>
                <a:lnTo>
                  <a:pt x="264795" y="372618"/>
                </a:lnTo>
                <a:lnTo>
                  <a:pt x="280797" y="356425"/>
                </a:lnTo>
                <a:lnTo>
                  <a:pt x="300228" y="350520"/>
                </a:lnTo>
                <a:close/>
              </a:path>
              <a:path w="401319" h="702945">
                <a:moveTo>
                  <a:pt x="275844" y="626364"/>
                </a:moveTo>
                <a:lnTo>
                  <a:pt x="269938" y="597336"/>
                </a:lnTo>
                <a:lnTo>
                  <a:pt x="253746" y="573595"/>
                </a:lnTo>
                <a:lnTo>
                  <a:pt x="229552" y="557569"/>
                </a:lnTo>
                <a:lnTo>
                  <a:pt x="199644" y="551688"/>
                </a:lnTo>
                <a:lnTo>
                  <a:pt x="170616" y="557569"/>
                </a:lnTo>
                <a:lnTo>
                  <a:pt x="146875" y="573595"/>
                </a:lnTo>
                <a:lnTo>
                  <a:pt x="130849" y="597336"/>
                </a:lnTo>
                <a:lnTo>
                  <a:pt x="124968" y="626364"/>
                </a:lnTo>
                <a:lnTo>
                  <a:pt x="130849" y="656272"/>
                </a:lnTo>
                <a:lnTo>
                  <a:pt x="146875" y="680466"/>
                </a:lnTo>
                <a:lnTo>
                  <a:pt x="170616" y="696658"/>
                </a:lnTo>
                <a:lnTo>
                  <a:pt x="199644" y="702564"/>
                </a:lnTo>
                <a:lnTo>
                  <a:pt x="229552" y="696658"/>
                </a:lnTo>
                <a:lnTo>
                  <a:pt x="253746" y="680466"/>
                </a:lnTo>
                <a:lnTo>
                  <a:pt x="269938" y="656272"/>
                </a:lnTo>
                <a:lnTo>
                  <a:pt x="275844" y="626364"/>
                </a:lnTo>
                <a:close/>
              </a:path>
            </a:pathLst>
          </a:custGeom>
          <a:solidFill>
            <a:srgbClr val="2F4D70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287682" y="5027664"/>
            <a:ext cx="386123" cy="659866"/>
          </a:xfrm>
          <a:custGeom>
            <a:avLst/>
            <a:gdLst/>
            <a:ahLst/>
            <a:cxnLst/>
            <a:rect l="l" t="t" r="r" b="b"/>
            <a:pathLst>
              <a:path w="425450" h="727075">
                <a:moveTo>
                  <a:pt x="425450" y="228600"/>
                </a:moveTo>
                <a:lnTo>
                  <a:pt x="425450" y="190500"/>
                </a:lnTo>
                <a:lnTo>
                  <a:pt x="422910" y="169164"/>
                </a:lnTo>
                <a:lnTo>
                  <a:pt x="408940" y="129540"/>
                </a:lnTo>
                <a:lnTo>
                  <a:pt x="389890" y="92964"/>
                </a:lnTo>
                <a:lnTo>
                  <a:pt x="363220" y="60960"/>
                </a:lnTo>
                <a:lnTo>
                  <a:pt x="331470" y="35052"/>
                </a:lnTo>
                <a:lnTo>
                  <a:pt x="276860" y="9144"/>
                </a:lnTo>
                <a:lnTo>
                  <a:pt x="233680" y="0"/>
                </a:lnTo>
                <a:lnTo>
                  <a:pt x="191770" y="0"/>
                </a:lnTo>
                <a:lnTo>
                  <a:pt x="149860" y="9144"/>
                </a:lnTo>
                <a:lnTo>
                  <a:pt x="110490" y="25908"/>
                </a:lnTo>
                <a:lnTo>
                  <a:pt x="77470" y="48768"/>
                </a:lnTo>
                <a:lnTo>
                  <a:pt x="48260" y="77724"/>
                </a:lnTo>
                <a:lnTo>
                  <a:pt x="25400" y="111252"/>
                </a:lnTo>
                <a:lnTo>
                  <a:pt x="10160" y="149352"/>
                </a:lnTo>
                <a:lnTo>
                  <a:pt x="1270" y="192024"/>
                </a:lnTo>
                <a:lnTo>
                  <a:pt x="1270" y="211836"/>
                </a:lnTo>
                <a:lnTo>
                  <a:pt x="0" y="214884"/>
                </a:lnTo>
                <a:lnTo>
                  <a:pt x="1270" y="219456"/>
                </a:lnTo>
                <a:lnTo>
                  <a:pt x="3810" y="220980"/>
                </a:lnTo>
                <a:lnTo>
                  <a:pt x="5080" y="224028"/>
                </a:lnTo>
                <a:lnTo>
                  <a:pt x="10160" y="225552"/>
                </a:lnTo>
                <a:lnTo>
                  <a:pt x="12700" y="225552"/>
                </a:lnTo>
                <a:lnTo>
                  <a:pt x="12700" y="199644"/>
                </a:lnTo>
                <a:lnTo>
                  <a:pt x="26279" y="199644"/>
                </a:lnTo>
                <a:lnTo>
                  <a:pt x="34290" y="156972"/>
                </a:lnTo>
                <a:lnTo>
                  <a:pt x="57150" y="106680"/>
                </a:lnTo>
                <a:lnTo>
                  <a:pt x="93980" y="67056"/>
                </a:lnTo>
                <a:lnTo>
                  <a:pt x="140970" y="39624"/>
                </a:lnTo>
                <a:lnTo>
                  <a:pt x="194310" y="25908"/>
                </a:lnTo>
                <a:lnTo>
                  <a:pt x="214630" y="24384"/>
                </a:lnTo>
                <a:lnTo>
                  <a:pt x="233680" y="25908"/>
                </a:lnTo>
                <a:lnTo>
                  <a:pt x="287020" y="39624"/>
                </a:lnTo>
                <a:lnTo>
                  <a:pt x="332740" y="68580"/>
                </a:lnTo>
                <a:lnTo>
                  <a:pt x="369570" y="108204"/>
                </a:lnTo>
                <a:lnTo>
                  <a:pt x="392430" y="156972"/>
                </a:lnTo>
                <a:lnTo>
                  <a:pt x="401320" y="213360"/>
                </a:lnTo>
                <a:lnTo>
                  <a:pt x="401320" y="315976"/>
                </a:lnTo>
                <a:lnTo>
                  <a:pt x="402590" y="313944"/>
                </a:lnTo>
                <a:lnTo>
                  <a:pt x="408940" y="301752"/>
                </a:lnTo>
                <a:lnTo>
                  <a:pt x="417830" y="274320"/>
                </a:lnTo>
                <a:lnTo>
                  <a:pt x="424180" y="243840"/>
                </a:lnTo>
                <a:lnTo>
                  <a:pt x="425450" y="228600"/>
                </a:lnTo>
                <a:close/>
              </a:path>
              <a:path w="425450" h="727075">
                <a:moveTo>
                  <a:pt x="26279" y="199644"/>
                </a:moveTo>
                <a:lnTo>
                  <a:pt x="12700" y="199644"/>
                </a:lnTo>
                <a:lnTo>
                  <a:pt x="25400" y="213360"/>
                </a:lnTo>
                <a:lnTo>
                  <a:pt x="26279" y="199644"/>
                </a:lnTo>
                <a:close/>
              </a:path>
              <a:path w="425450" h="727075">
                <a:moveTo>
                  <a:pt x="101758" y="199644"/>
                </a:moveTo>
                <a:lnTo>
                  <a:pt x="26279" y="199644"/>
                </a:lnTo>
                <a:lnTo>
                  <a:pt x="25400" y="213360"/>
                </a:lnTo>
                <a:lnTo>
                  <a:pt x="12700" y="199644"/>
                </a:lnTo>
                <a:lnTo>
                  <a:pt x="12700" y="225552"/>
                </a:lnTo>
                <a:lnTo>
                  <a:pt x="100330" y="225552"/>
                </a:lnTo>
                <a:lnTo>
                  <a:pt x="100330" y="211836"/>
                </a:lnTo>
                <a:lnTo>
                  <a:pt x="101600" y="201168"/>
                </a:lnTo>
                <a:lnTo>
                  <a:pt x="101758" y="199644"/>
                </a:lnTo>
                <a:close/>
              </a:path>
              <a:path w="425450" h="727075">
                <a:moveTo>
                  <a:pt x="113030" y="199644"/>
                </a:moveTo>
                <a:lnTo>
                  <a:pt x="101758" y="199644"/>
                </a:lnTo>
                <a:lnTo>
                  <a:pt x="101600" y="201168"/>
                </a:lnTo>
                <a:lnTo>
                  <a:pt x="100330" y="211836"/>
                </a:lnTo>
                <a:lnTo>
                  <a:pt x="113030" y="199644"/>
                </a:lnTo>
                <a:close/>
              </a:path>
              <a:path w="425450" h="727075">
                <a:moveTo>
                  <a:pt x="113030" y="225552"/>
                </a:moveTo>
                <a:lnTo>
                  <a:pt x="113030" y="199644"/>
                </a:lnTo>
                <a:lnTo>
                  <a:pt x="100330" y="211836"/>
                </a:lnTo>
                <a:lnTo>
                  <a:pt x="100330" y="225552"/>
                </a:lnTo>
                <a:lnTo>
                  <a:pt x="113030" y="225552"/>
                </a:lnTo>
                <a:close/>
              </a:path>
              <a:path w="425450" h="727075">
                <a:moveTo>
                  <a:pt x="326390" y="213360"/>
                </a:moveTo>
                <a:lnTo>
                  <a:pt x="325120" y="202692"/>
                </a:lnTo>
                <a:lnTo>
                  <a:pt x="323850" y="190500"/>
                </a:lnTo>
                <a:lnTo>
                  <a:pt x="317500" y="169164"/>
                </a:lnTo>
                <a:lnTo>
                  <a:pt x="313690" y="160020"/>
                </a:lnTo>
                <a:lnTo>
                  <a:pt x="307340" y="149352"/>
                </a:lnTo>
                <a:lnTo>
                  <a:pt x="293370" y="132588"/>
                </a:lnTo>
                <a:lnTo>
                  <a:pt x="285750" y="126492"/>
                </a:lnTo>
                <a:lnTo>
                  <a:pt x="276860" y="118872"/>
                </a:lnTo>
                <a:lnTo>
                  <a:pt x="267970" y="114300"/>
                </a:lnTo>
                <a:lnTo>
                  <a:pt x="257810" y="108204"/>
                </a:lnTo>
                <a:lnTo>
                  <a:pt x="237490" y="102108"/>
                </a:lnTo>
                <a:lnTo>
                  <a:pt x="226060" y="100584"/>
                </a:lnTo>
                <a:lnTo>
                  <a:pt x="201930" y="100584"/>
                </a:lnTo>
                <a:lnTo>
                  <a:pt x="161290" y="112776"/>
                </a:lnTo>
                <a:lnTo>
                  <a:pt x="119380" y="149352"/>
                </a:lnTo>
                <a:lnTo>
                  <a:pt x="115570" y="158496"/>
                </a:lnTo>
                <a:lnTo>
                  <a:pt x="109220" y="167640"/>
                </a:lnTo>
                <a:lnTo>
                  <a:pt x="102870" y="188976"/>
                </a:lnTo>
                <a:lnTo>
                  <a:pt x="101758" y="199644"/>
                </a:lnTo>
                <a:lnTo>
                  <a:pt x="113030" y="199644"/>
                </a:lnTo>
                <a:lnTo>
                  <a:pt x="113030" y="225552"/>
                </a:lnTo>
                <a:lnTo>
                  <a:pt x="119380" y="225552"/>
                </a:lnTo>
                <a:lnTo>
                  <a:pt x="125730" y="219456"/>
                </a:lnTo>
                <a:lnTo>
                  <a:pt x="125730" y="204216"/>
                </a:lnTo>
                <a:lnTo>
                  <a:pt x="127000" y="195072"/>
                </a:lnTo>
                <a:lnTo>
                  <a:pt x="146050" y="156972"/>
                </a:lnTo>
                <a:lnTo>
                  <a:pt x="157480" y="146304"/>
                </a:lnTo>
                <a:lnTo>
                  <a:pt x="163830" y="140208"/>
                </a:lnTo>
                <a:lnTo>
                  <a:pt x="171450" y="135636"/>
                </a:lnTo>
                <a:lnTo>
                  <a:pt x="186690" y="129540"/>
                </a:lnTo>
                <a:lnTo>
                  <a:pt x="195580" y="126492"/>
                </a:lnTo>
                <a:lnTo>
                  <a:pt x="203200" y="124968"/>
                </a:lnTo>
                <a:lnTo>
                  <a:pt x="222250" y="124968"/>
                </a:lnTo>
                <a:lnTo>
                  <a:pt x="231140" y="126492"/>
                </a:lnTo>
                <a:lnTo>
                  <a:pt x="238760" y="129540"/>
                </a:lnTo>
                <a:lnTo>
                  <a:pt x="247650" y="132588"/>
                </a:lnTo>
                <a:lnTo>
                  <a:pt x="255270" y="135636"/>
                </a:lnTo>
                <a:lnTo>
                  <a:pt x="261620" y="140208"/>
                </a:lnTo>
                <a:lnTo>
                  <a:pt x="269240" y="144780"/>
                </a:lnTo>
                <a:lnTo>
                  <a:pt x="280670" y="156972"/>
                </a:lnTo>
                <a:lnTo>
                  <a:pt x="285750" y="163068"/>
                </a:lnTo>
                <a:lnTo>
                  <a:pt x="290830" y="170688"/>
                </a:lnTo>
                <a:lnTo>
                  <a:pt x="295910" y="185928"/>
                </a:lnTo>
                <a:lnTo>
                  <a:pt x="299720" y="195072"/>
                </a:lnTo>
                <a:lnTo>
                  <a:pt x="300990" y="202692"/>
                </a:lnTo>
                <a:lnTo>
                  <a:pt x="300990" y="283464"/>
                </a:lnTo>
                <a:lnTo>
                  <a:pt x="308610" y="274320"/>
                </a:lnTo>
                <a:lnTo>
                  <a:pt x="308610" y="272796"/>
                </a:lnTo>
                <a:lnTo>
                  <a:pt x="309880" y="272796"/>
                </a:lnTo>
                <a:lnTo>
                  <a:pt x="316230" y="260604"/>
                </a:lnTo>
                <a:lnTo>
                  <a:pt x="317500" y="259080"/>
                </a:lnTo>
                <a:lnTo>
                  <a:pt x="322580" y="246888"/>
                </a:lnTo>
                <a:lnTo>
                  <a:pt x="322580" y="243840"/>
                </a:lnTo>
                <a:lnTo>
                  <a:pt x="325120" y="230124"/>
                </a:lnTo>
                <a:lnTo>
                  <a:pt x="326390" y="213360"/>
                </a:lnTo>
                <a:close/>
              </a:path>
              <a:path w="425450" h="727075">
                <a:moveTo>
                  <a:pt x="151130" y="701040"/>
                </a:moveTo>
                <a:lnTo>
                  <a:pt x="151130" y="577596"/>
                </a:lnTo>
                <a:lnTo>
                  <a:pt x="149860" y="577596"/>
                </a:lnTo>
                <a:lnTo>
                  <a:pt x="140970" y="588264"/>
                </a:lnTo>
                <a:lnTo>
                  <a:pt x="140970" y="589788"/>
                </a:lnTo>
                <a:lnTo>
                  <a:pt x="139700" y="589788"/>
                </a:lnTo>
                <a:lnTo>
                  <a:pt x="132080" y="605028"/>
                </a:lnTo>
                <a:lnTo>
                  <a:pt x="128270" y="614172"/>
                </a:lnTo>
                <a:lnTo>
                  <a:pt x="127000" y="621792"/>
                </a:lnTo>
                <a:lnTo>
                  <a:pt x="125730" y="630936"/>
                </a:lnTo>
                <a:lnTo>
                  <a:pt x="125730" y="649224"/>
                </a:lnTo>
                <a:lnTo>
                  <a:pt x="127000" y="656844"/>
                </a:lnTo>
                <a:lnTo>
                  <a:pt x="130810" y="665988"/>
                </a:lnTo>
                <a:lnTo>
                  <a:pt x="135890" y="681228"/>
                </a:lnTo>
                <a:lnTo>
                  <a:pt x="139700" y="687324"/>
                </a:lnTo>
                <a:lnTo>
                  <a:pt x="140970" y="688848"/>
                </a:lnTo>
                <a:lnTo>
                  <a:pt x="149860" y="701040"/>
                </a:lnTo>
                <a:lnTo>
                  <a:pt x="151130" y="701040"/>
                </a:lnTo>
                <a:close/>
              </a:path>
              <a:path w="425450" h="727075">
                <a:moveTo>
                  <a:pt x="267970" y="274320"/>
                </a:moveTo>
                <a:lnTo>
                  <a:pt x="262890" y="275844"/>
                </a:lnTo>
                <a:lnTo>
                  <a:pt x="250190" y="275844"/>
                </a:lnTo>
                <a:lnTo>
                  <a:pt x="240030" y="278892"/>
                </a:lnTo>
                <a:lnTo>
                  <a:pt x="238760" y="278892"/>
                </a:lnTo>
                <a:lnTo>
                  <a:pt x="227330" y="283464"/>
                </a:lnTo>
                <a:lnTo>
                  <a:pt x="173990" y="336804"/>
                </a:lnTo>
                <a:lnTo>
                  <a:pt x="158750" y="376428"/>
                </a:lnTo>
                <a:lnTo>
                  <a:pt x="151130" y="422148"/>
                </a:lnTo>
                <a:lnTo>
                  <a:pt x="149860" y="438912"/>
                </a:lnTo>
                <a:lnTo>
                  <a:pt x="149860" y="545592"/>
                </a:lnTo>
                <a:lnTo>
                  <a:pt x="156210" y="551688"/>
                </a:lnTo>
                <a:lnTo>
                  <a:pt x="163830" y="551688"/>
                </a:lnTo>
                <a:lnTo>
                  <a:pt x="163830" y="525780"/>
                </a:lnTo>
                <a:lnTo>
                  <a:pt x="176530" y="525780"/>
                </a:lnTo>
                <a:lnTo>
                  <a:pt x="176530" y="423672"/>
                </a:lnTo>
                <a:lnTo>
                  <a:pt x="177800" y="409956"/>
                </a:lnTo>
                <a:lnTo>
                  <a:pt x="187960" y="370332"/>
                </a:lnTo>
                <a:lnTo>
                  <a:pt x="217170" y="321564"/>
                </a:lnTo>
                <a:lnTo>
                  <a:pt x="246380" y="303784"/>
                </a:lnTo>
                <a:lnTo>
                  <a:pt x="246380" y="303276"/>
                </a:lnTo>
                <a:lnTo>
                  <a:pt x="254000" y="302133"/>
                </a:lnTo>
                <a:lnTo>
                  <a:pt x="254000" y="301752"/>
                </a:lnTo>
                <a:lnTo>
                  <a:pt x="264160" y="300228"/>
                </a:lnTo>
                <a:lnTo>
                  <a:pt x="265430" y="300228"/>
                </a:lnTo>
                <a:lnTo>
                  <a:pt x="265430" y="275844"/>
                </a:lnTo>
                <a:lnTo>
                  <a:pt x="267970" y="274320"/>
                </a:lnTo>
                <a:close/>
              </a:path>
              <a:path w="425450" h="727075">
                <a:moveTo>
                  <a:pt x="300990" y="647700"/>
                </a:moveTo>
                <a:lnTo>
                  <a:pt x="300990" y="629412"/>
                </a:lnTo>
                <a:lnTo>
                  <a:pt x="299720" y="620268"/>
                </a:lnTo>
                <a:lnTo>
                  <a:pt x="295910" y="612648"/>
                </a:lnTo>
                <a:lnTo>
                  <a:pt x="294640" y="605028"/>
                </a:lnTo>
                <a:lnTo>
                  <a:pt x="287020" y="589788"/>
                </a:lnTo>
                <a:lnTo>
                  <a:pt x="285750" y="589788"/>
                </a:lnTo>
                <a:lnTo>
                  <a:pt x="285750" y="588264"/>
                </a:lnTo>
                <a:lnTo>
                  <a:pt x="255270" y="560832"/>
                </a:lnTo>
                <a:lnTo>
                  <a:pt x="222250" y="551688"/>
                </a:lnTo>
                <a:lnTo>
                  <a:pt x="203200" y="551688"/>
                </a:lnTo>
                <a:lnTo>
                  <a:pt x="163830" y="566928"/>
                </a:lnTo>
                <a:lnTo>
                  <a:pt x="151130" y="576072"/>
                </a:lnTo>
                <a:lnTo>
                  <a:pt x="151130" y="626364"/>
                </a:lnTo>
                <a:lnTo>
                  <a:pt x="158750" y="608076"/>
                </a:lnTo>
                <a:lnTo>
                  <a:pt x="170180" y="594360"/>
                </a:lnTo>
                <a:lnTo>
                  <a:pt x="170180" y="594741"/>
                </a:lnTo>
                <a:lnTo>
                  <a:pt x="179070" y="586740"/>
                </a:lnTo>
                <a:lnTo>
                  <a:pt x="189230" y="580644"/>
                </a:lnTo>
                <a:lnTo>
                  <a:pt x="208280" y="576072"/>
                </a:lnTo>
                <a:lnTo>
                  <a:pt x="214630" y="576072"/>
                </a:lnTo>
                <a:lnTo>
                  <a:pt x="219710" y="577596"/>
                </a:lnTo>
                <a:lnTo>
                  <a:pt x="226060" y="577596"/>
                </a:lnTo>
                <a:lnTo>
                  <a:pt x="232410" y="579120"/>
                </a:lnTo>
                <a:lnTo>
                  <a:pt x="238760" y="582168"/>
                </a:lnTo>
                <a:lnTo>
                  <a:pt x="242570" y="583692"/>
                </a:lnTo>
                <a:lnTo>
                  <a:pt x="248920" y="586740"/>
                </a:lnTo>
                <a:lnTo>
                  <a:pt x="256540" y="594577"/>
                </a:lnTo>
                <a:lnTo>
                  <a:pt x="256540" y="594360"/>
                </a:lnTo>
                <a:lnTo>
                  <a:pt x="269240" y="609600"/>
                </a:lnTo>
                <a:lnTo>
                  <a:pt x="270510" y="615696"/>
                </a:lnTo>
                <a:lnTo>
                  <a:pt x="273050" y="621792"/>
                </a:lnTo>
                <a:lnTo>
                  <a:pt x="275590" y="626364"/>
                </a:lnTo>
                <a:lnTo>
                  <a:pt x="275590" y="633984"/>
                </a:lnTo>
                <a:lnTo>
                  <a:pt x="276860" y="640080"/>
                </a:lnTo>
                <a:lnTo>
                  <a:pt x="276860" y="701040"/>
                </a:lnTo>
                <a:lnTo>
                  <a:pt x="285750" y="688848"/>
                </a:lnTo>
                <a:lnTo>
                  <a:pt x="287020" y="687324"/>
                </a:lnTo>
                <a:lnTo>
                  <a:pt x="298450" y="664464"/>
                </a:lnTo>
                <a:lnTo>
                  <a:pt x="299720" y="656844"/>
                </a:lnTo>
                <a:lnTo>
                  <a:pt x="300990" y="647700"/>
                </a:lnTo>
                <a:close/>
              </a:path>
              <a:path w="425450" h="727075">
                <a:moveTo>
                  <a:pt x="170180" y="715365"/>
                </a:moveTo>
                <a:lnTo>
                  <a:pt x="170180" y="684276"/>
                </a:lnTo>
                <a:lnTo>
                  <a:pt x="157480" y="669036"/>
                </a:lnTo>
                <a:lnTo>
                  <a:pt x="156210" y="662940"/>
                </a:lnTo>
                <a:lnTo>
                  <a:pt x="151130" y="650748"/>
                </a:lnTo>
                <a:lnTo>
                  <a:pt x="151130" y="702564"/>
                </a:lnTo>
                <a:lnTo>
                  <a:pt x="165100" y="711708"/>
                </a:lnTo>
                <a:lnTo>
                  <a:pt x="170180" y="715365"/>
                </a:lnTo>
                <a:close/>
              </a:path>
              <a:path w="425450" h="727075">
                <a:moveTo>
                  <a:pt x="262890" y="525780"/>
                </a:moveTo>
                <a:lnTo>
                  <a:pt x="163830" y="525780"/>
                </a:lnTo>
                <a:lnTo>
                  <a:pt x="176530" y="539496"/>
                </a:lnTo>
                <a:lnTo>
                  <a:pt x="176530" y="551688"/>
                </a:lnTo>
                <a:lnTo>
                  <a:pt x="250190" y="551688"/>
                </a:lnTo>
                <a:lnTo>
                  <a:pt x="250190" y="539496"/>
                </a:lnTo>
                <a:lnTo>
                  <a:pt x="262890" y="525780"/>
                </a:lnTo>
                <a:close/>
              </a:path>
              <a:path w="425450" h="727075">
                <a:moveTo>
                  <a:pt x="176530" y="551688"/>
                </a:moveTo>
                <a:lnTo>
                  <a:pt x="176530" y="539496"/>
                </a:lnTo>
                <a:lnTo>
                  <a:pt x="163830" y="525780"/>
                </a:lnTo>
                <a:lnTo>
                  <a:pt x="163830" y="551688"/>
                </a:lnTo>
                <a:lnTo>
                  <a:pt x="176530" y="551688"/>
                </a:lnTo>
                <a:close/>
              </a:path>
              <a:path w="425450" h="727075">
                <a:moveTo>
                  <a:pt x="170180" y="594741"/>
                </a:moveTo>
                <a:lnTo>
                  <a:pt x="170180" y="594360"/>
                </a:lnTo>
                <a:lnTo>
                  <a:pt x="168910" y="595884"/>
                </a:lnTo>
                <a:lnTo>
                  <a:pt x="170180" y="594741"/>
                </a:lnTo>
                <a:close/>
              </a:path>
              <a:path w="425450" h="727075">
                <a:moveTo>
                  <a:pt x="257810" y="682752"/>
                </a:moveTo>
                <a:lnTo>
                  <a:pt x="247650" y="691896"/>
                </a:lnTo>
                <a:lnTo>
                  <a:pt x="242570" y="694944"/>
                </a:lnTo>
                <a:lnTo>
                  <a:pt x="237490" y="696468"/>
                </a:lnTo>
                <a:lnTo>
                  <a:pt x="231140" y="699516"/>
                </a:lnTo>
                <a:lnTo>
                  <a:pt x="224790" y="701040"/>
                </a:lnTo>
                <a:lnTo>
                  <a:pt x="207010" y="701040"/>
                </a:lnTo>
                <a:lnTo>
                  <a:pt x="187960" y="696468"/>
                </a:lnTo>
                <a:lnTo>
                  <a:pt x="184150" y="693420"/>
                </a:lnTo>
                <a:lnTo>
                  <a:pt x="177800" y="690372"/>
                </a:lnTo>
                <a:lnTo>
                  <a:pt x="168910" y="682752"/>
                </a:lnTo>
                <a:lnTo>
                  <a:pt x="170180" y="684276"/>
                </a:lnTo>
                <a:lnTo>
                  <a:pt x="170180" y="715365"/>
                </a:lnTo>
                <a:lnTo>
                  <a:pt x="204470" y="726948"/>
                </a:lnTo>
                <a:lnTo>
                  <a:pt x="223520" y="726948"/>
                </a:lnTo>
                <a:lnTo>
                  <a:pt x="232410" y="725424"/>
                </a:lnTo>
                <a:lnTo>
                  <a:pt x="255270" y="716280"/>
                </a:lnTo>
                <a:lnTo>
                  <a:pt x="256540" y="715518"/>
                </a:lnTo>
                <a:lnTo>
                  <a:pt x="256540" y="684276"/>
                </a:lnTo>
                <a:lnTo>
                  <a:pt x="257810" y="682752"/>
                </a:lnTo>
                <a:close/>
              </a:path>
              <a:path w="425450" h="727075">
                <a:moveTo>
                  <a:pt x="247650" y="303276"/>
                </a:moveTo>
                <a:lnTo>
                  <a:pt x="246380" y="303276"/>
                </a:lnTo>
                <a:lnTo>
                  <a:pt x="246380" y="303784"/>
                </a:lnTo>
                <a:lnTo>
                  <a:pt x="247650" y="303276"/>
                </a:lnTo>
                <a:close/>
              </a:path>
              <a:path w="425450" h="727075">
                <a:moveTo>
                  <a:pt x="322580" y="375285"/>
                </a:moveTo>
                <a:lnTo>
                  <a:pt x="322580" y="350520"/>
                </a:lnTo>
                <a:lnTo>
                  <a:pt x="306070" y="350520"/>
                </a:lnTo>
                <a:lnTo>
                  <a:pt x="300990" y="352044"/>
                </a:lnTo>
                <a:lnTo>
                  <a:pt x="299720" y="352044"/>
                </a:lnTo>
                <a:lnTo>
                  <a:pt x="299720" y="353568"/>
                </a:lnTo>
                <a:lnTo>
                  <a:pt x="293370" y="355092"/>
                </a:lnTo>
                <a:lnTo>
                  <a:pt x="283210" y="361188"/>
                </a:lnTo>
                <a:lnTo>
                  <a:pt x="275590" y="368808"/>
                </a:lnTo>
                <a:lnTo>
                  <a:pt x="269240" y="377952"/>
                </a:lnTo>
                <a:lnTo>
                  <a:pt x="267970" y="377952"/>
                </a:lnTo>
                <a:lnTo>
                  <a:pt x="267970" y="379476"/>
                </a:lnTo>
                <a:lnTo>
                  <a:pt x="261620" y="390144"/>
                </a:lnTo>
                <a:lnTo>
                  <a:pt x="260350" y="391668"/>
                </a:lnTo>
                <a:lnTo>
                  <a:pt x="255270" y="405384"/>
                </a:lnTo>
                <a:lnTo>
                  <a:pt x="255270" y="406908"/>
                </a:lnTo>
                <a:lnTo>
                  <a:pt x="252730" y="420624"/>
                </a:lnTo>
                <a:lnTo>
                  <a:pt x="250190" y="437388"/>
                </a:lnTo>
                <a:lnTo>
                  <a:pt x="250190" y="525780"/>
                </a:lnTo>
                <a:lnTo>
                  <a:pt x="262890" y="525780"/>
                </a:lnTo>
                <a:lnTo>
                  <a:pt x="262890" y="551688"/>
                </a:lnTo>
                <a:lnTo>
                  <a:pt x="270510" y="551688"/>
                </a:lnTo>
                <a:lnTo>
                  <a:pt x="276860" y="545592"/>
                </a:lnTo>
                <a:lnTo>
                  <a:pt x="276860" y="425196"/>
                </a:lnTo>
                <a:lnTo>
                  <a:pt x="279400" y="411480"/>
                </a:lnTo>
                <a:lnTo>
                  <a:pt x="279400" y="413004"/>
                </a:lnTo>
                <a:lnTo>
                  <a:pt x="283210" y="403860"/>
                </a:lnTo>
                <a:lnTo>
                  <a:pt x="283210" y="402336"/>
                </a:lnTo>
                <a:lnTo>
                  <a:pt x="288290" y="391668"/>
                </a:lnTo>
                <a:lnTo>
                  <a:pt x="288290" y="393192"/>
                </a:lnTo>
                <a:lnTo>
                  <a:pt x="294640" y="384048"/>
                </a:lnTo>
                <a:lnTo>
                  <a:pt x="294640" y="385572"/>
                </a:lnTo>
                <a:lnTo>
                  <a:pt x="295910" y="382524"/>
                </a:lnTo>
                <a:lnTo>
                  <a:pt x="299720" y="381000"/>
                </a:lnTo>
                <a:lnTo>
                  <a:pt x="303530" y="377952"/>
                </a:lnTo>
                <a:lnTo>
                  <a:pt x="307340" y="376809"/>
                </a:lnTo>
                <a:lnTo>
                  <a:pt x="307340" y="376428"/>
                </a:lnTo>
                <a:lnTo>
                  <a:pt x="314960" y="376428"/>
                </a:lnTo>
                <a:lnTo>
                  <a:pt x="322580" y="375285"/>
                </a:lnTo>
                <a:close/>
              </a:path>
              <a:path w="425450" h="727075">
                <a:moveTo>
                  <a:pt x="262890" y="551688"/>
                </a:moveTo>
                <a:lnTo>
                  <a:pt x="262890" y="525780"/>
                </a:lnTo>
                <a:lnTo>
                  <a:pt x="250190" y="539496"/>
                </a:lnTo>
                <a:lnTo>
                  <a:pt x="250190" y="551688"/>
                </a:lnTo>
                <a:lnTo>
                  <a:pt x="262890" y="551688"/>
                </a:lnTo>
                <a:close/>
              </a:path>
              <a:path w="425450" h="727075">
                <a:moveTo>
                  <a:pt x="256540" y="301752"/>
                </a:moveTo>
                <a:lnTo>
                  <a:pt x="254000" y="301752"/>
                </a:lnTo>
                <a:lnTo>
                  <a:pt x="254000" y="302133"/>
                </a:lnTo>
                <a:lnTo>
                  <a:pt x="256540" y="301752"/>
                </a:lnTo>
                <a:close/>
              </a:path>
              <a:path w="425450" h="727075">
                <a:moveTo>
                  <a:pt x="257810" y="595884"/>
                </a:moveTo>
                <a:lnTo>
                  <a:pt x="256540" y="594360"/>
                </a:lnTo>
                <a:lnTo>
                  <a:pt x="256540" y="594577"/>
                </a:lnTo>
                <a:lnTo>
                  <a:pt x="257810" y="595884"/>
                </a:lnTo>
                <a:close/>
              </a:path>
              <a:path w="425450" h="727075">
                <a:moveTo>
                  <a:pt x="265430" y="709879"/>
                </a:moveTo>
                <a:lnTo>
                  <a:pt x="265430" y="673608"/>
                </a:lnTo>
                <a:lnTo>
                  <a:pt x="256540" y="684276"/>
                </a:lnTo>
                <a:lnTo>
                  <a:pt x="256540" y="715518"/>
                </a:lnTo>
                <a:lnTo>
                  <a:pt x="262890" y="711708"/>
                </a:lnTo>
                <a:lnTo>
                  <a:pt x="265430" y="709879"/>
                </a:lnTo>
                <a:close/>
              </a:path>
              <a:path w="425450" h="727075">
                <a:moveTo>
                  <a:pt x="275590" y="702564"/>
                </a:moveTo>
                <a:lnTo>
                  <a:pt x="275590" y="652272"/>
                </a:lnTo>
                <a:lnTo>
                  <a:pt x="270510" y="664464"/>
                </a:lnTo>
                <a:lnTo>
                  <a:pt x="267970" y="669036"/>
                </a:lnTo>
                <a:lnTo>
                  <a:pt x="264160" y="675132"/>
                </a:lnTo>
                <a:lnTo>
                  <a:pt x="265430" y="673608"/>
                </a:lnTo>
                <a:lnTo>
                  <a:pt x="265430" y="709879"/>
                </a:lnTo>
                <a:lnTo>
                  <a:pt x="275590" y="702564"/>
                </a:lnTo>
                <a:close/>
              </a:path>
              <a:path w="425450" h="727075">
                <a:moveTo>
                  <a:pt x="270510" y="300228"/>
                </a:moveTo>
                <a:lnTo>
                  <a:pt x="270510" y="274320"/>
                </a:lnTo>
                <a:lnTo>
                  <a:pt x="265430" y="275844"/>
                </a:lnTo>
                <a:lnTo>
                  <a:pt x="265430" y="300228"/>
                </a:lnTo>
                <a:lnTo>
                  <a:pt x="270510" y="300228"/>
                </a:lnTo>
                <a:close/>
              </a:path>
              <a:path w="425450" h="727075">
                <a:moveTo>
                  <a:pt x="288290" y="257556"/>
                </a:moveTo>
                <a:lnTo>
                  <a:pt x="283210" y="265176"/>
                </a:lnTo>
                <a:lnTo>
                  <a:pt x="276860" y="271272"/>
                </a:lnTo>
                <a:lnTo>
                  <a:pt x="269240" y="274320"/>
                </a:lnTo>
                <a:lnTo>
                  <a:pt x="270510" y="274320"/>
                </a:lnTo>
                <a:lnTo>
                  <a:pt x="270510" y="300228"/>
                </a:lnTo>
                <a:lnTo>
                  <a:pt x="271780" y="300228"/>
                </a:lnTo>
                <a:lnTo>
                  <a:pt x="276860" y="298704"/>
                </a:lnTo>
                <a:lnTo>
                  <a:pt x="278130" y="298704"/>
                </a:lnTo>
                <a:lnTo>
                  <a:pt x="283210" y="297180"/>
                </a:lnTo>
                <a:lnTo>
                  <a:pt x="287020" y="293751"/>
                </a:lnTo>
                <a:lnTo>
                  <a:pt x="287020" y="260604"/>
                </a:lnTo>
                <a:lnTo>
                  <a:pt x="288290" y="257556"/>
                </a:lnTo>
                <a:close/>
              </a:path>
              <a:path w="425450" h="727075">
                <a:moveTo>
                  <a:pt x="276860" y="701040"/>
                </a:moveTo>
                <a:lnTo>
                  <a:pt x="276860" y="640080"/>
                </a:lnTo>
                <a:lnTo>
                  <a:pt x="275590" y="646176"/>
                </a:lnTo>
                <a:lnTo>
                  <a:pt x="275590" y="701040"/>
                </a:lnTo>
                <a:lnTo>
                  <a:pt x="276860" y="701040"/>
                </a:lnTo>
                <a:close/>
              </a:path>
              <a:path w="425450" h="727075">
                <a:moveTo>
                  <a:pt x="284480" y="400812"/>
                </a:moveTo>
                <a:lnTo>
                  <a:pt x="283210" y="402336"/>
                </a:lnTo>
                <a:lnTo>
                  <a:pt x="283210" y="403860"/>
                </a:lnTo>
                <a:lnTo>
                  <a:pt x="284480" y="400812"/>
                </a:lnTo>
                <a:close/>
              </a:path>
              <a:path w="425450" h="727075">
                <a:moveTo>
                  <a:pt x="300990" y="283464"/>
                </a:moveTo>
                <a:lnTo>
                  <a:pt x="300990" y="211836"/>
                </a:lnTo>
                <a:lnTo>
                  <a:pt x="298450" y="239268"/>
                </a:lnTo>
                <a:lnTo>
                  <a:pt x="298450" y="237744"/>
                </a:lnTo>
                <a:lnTo>
                  <a:pt x="293370" y="249936"/>
                </a:lnTo>
                <a:lnTo>
                  <a:pt x="293370" y="248412"/>
                </a:lnTo>
                <a:lnTo>
                  <a:pt x="287020" y="260604"/>
                </a:lnTo>
                <a:lnTo>
                  <a:pt x="287020" y="293751"/>
                </a:lnTo>
                <a:lnTo>
                  <a:pt x="288290" y="292608"/>
                </a:lnTo>
                <a:lnTo>
                  <a:pt x="294640" y="289560"/>
                </a:lnTo>
                <a:lnTo>
                  <a:pt x="299720" y="284988"/>
                </a:lnTo>
                <a:lnTo>
                  <a:pt x="300990" y="283464"/>
                </a:lnTo>
                <a:close/>
              </a:path>
              <a:path w="425450" h="727075">
                <a:moveTo>
                  <a:pt x="308610" y="376428"/>
                </a:moveTo>
                <a:lnTo>
                  <a:pt x="307340" y="376428"/>
                </a:lnTo>
                <a:lnTo>
                  <a:pt x="307340" y="376809"/>
                </a:lnTo>
                <a:lnTo>
                  <a:pt x="308610" y="376428"/>
                </a:lnTo>
                <a:close/>
              </a:path>
              <a:path w="425450" h="727075">
                <a:moveTo>
                  <a:pt x="331470" y="347472"/>
                </a:moveTo>
                <a:lnTo>
                  <a:pt x="321310" y="350520"/>
                </a:lnTo>
                <a:lnTo>
                  <a:pt x="322580" y="350520"/>
                </a:lnTo>
                <a:lnTo>
                  <a:pt x="322580" y="375285"/>
                </a:lnTo>
                <a:lnTo>
                  <a:pt x="325120" y="374904"/>
                </a:lnTo>
                <a:lnTo>
                  <a:pt x="326390" y="374904"/>
                </a:lnTo>
                <a:lnTo>
                  <a:pt x="330200" y="373761"/>
                </a:lnTo>
                <a:lnTo>
                  <a:pt x="330200" y="348996"/>
                </a:lnTo>
                <a:lnTo>
                  <a:pt x="331470" y="347472"/>
                </a:lnTo>
                <a:close/>
              </a:path>
              <a:path w="425450" h="727075">
                <a:moveTo>
                  <a:pt x="401320" y="315976"/>
                </a:moveTo>
                <a:lnTo>
                  <a:pt x="401320" y="213360"/>
                </a:lnTo>
                <a:lnTo>
                  <a:pt x="400050" y="227076"/>
                </a:lnTo>
                <a:lnTo>
                  <a:pt x="400050" y="242316"/>
                </a:lnTo>
                <a:lnTo>
                  <a:pt x="397510" y="256032"/>
                </a:lnTo>
                <a:lnTo>
                  <a:pt x="384810" y="292608"/>
                </a:lnTo>
                <a:lnTo>
                  <a:pt x="360680" y="329184"/>
                </a:lnTo>
                <a:lnTo>
                  <a:pt x="330200" y="348996"/>
                </a:lnTo>
                <a:lnTo>
                  <a:pt x="330200" y="373761"/>
                </a:lnTo>
                <a:lnTo>
                  <a:pt x="336550" y="371856"/>
                </a:lnTo>
                <a:lnTo>
                  <a:pt x="339090" y="371856"/>
                </a:lnTo>
                <a:lnTo>
                  <a:pt x="349250" y="367284"/>
                </a:lnTo>
                <a:lnTo>
                  <a:pt x="360680" y="361188"/>
                </a:lnTo>
                <a:lnTo>
                  <a:pt x="369570" y="355092"/>
                </a:lnTo>
                <a:lnTo>
                  <a:pt x="387350" y="336804"/>
                </a:lnTo>
                <a:lnTo>
                  <a:pt x="394970" y="326136"/>
                </a:lnTo>
                <a:lnTo>
                  <a:pt x="401320" y="315976"/>
                </a:lnTo>
                <a:close/>
              </a:path>
            </a:pathLst>
          </a:custGeom>
          <a:solidFill>
            <a:srgbClr val="375D89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12440" y="4921163"/>
            <a:ext cx="939373" cy="873098"/>
          </a:xfrm>
          <a:custGeom>
            <a:avLst/>
            <a:gdLst/>
            <a:ahLst/>
            <a:cxnLst/>
            <a:rect l="l" t="t" r="r" b="b"/>
            <a:pathLst>
              <a:path w="1035050" h="962025">
                <a:moveTo>
                  <a:pt x="1034796" y="955548"/>
                </a:moveTo>
                <a:lnTo>
                  <a:pt x="1034796" y="6096"/>
                </a:lnTo>
                <a:lnTo>
                  <a:pt x="1028700" y="0"/>
                </a:lnTo>
                <a:lnTo>
                  <a:pt x="6096" y="0"/>
                </a:lnTo>
                <a:lnTo>
                  <a:pt x="0" y="6096"/>
                </a:lnTo>
                <a:lnTo>
                  <a:pt x="0" y="955548"/>
                </a:lnTo>
                <a:lnTo>
                  <a:pt x="6096" y="961644"/>
                </a:lnTo>
                <a:lnTo>
                  <a:pt x="13716" y="961644"/>
                </a:lnTo>
                <a:lnTo>
                  <a:pt x="13716" y="25908"/>
                </a:lnTo>
                <a:lnTo>
                  <a:pt x="25908" y="12192"/>
                </a:lnTo>
                <a:lnTo>
                  <a:pt x="25908" y="25908"/>
                </a:lnTo>
                <a:lnTo>
                  <a:pt x="1008888" y="25908"/>
                </a:lnTo>
                <a:lnTo>
                  <a:pt x="1008888" y="12192"/>
                </a:lnTo>
                <a:lnTo>
                  <a:pt x="1021080" y="25908"/>
                </a:lnTo>
                <a:lnTo>
                  <a:pt x="1021080" y="961644"/>
                </a:lnTo>
                <a:lnTo>
                  <a:pt x="1028700" y="961644"/>
                </a:lnTo>
                <a:lnTo>
                  <a:pt x="1034796" y="955548"/>
                </a:lnTo>
                <a:close/>
              </a:path>
              <a:path w="1035050" h="962025">
                <a:moveTo>
                  <a:pt x="25908" y="25908"/>
                </a:moveTo>
                <a:lnTo>
                  <a:pt x="25908" y="12192"/>
                </a:lnTo>
                <a:lnTo>
                  <a:pt x="13716" y="25908"/>
                </a:lnTo>
                <a:lnTo>
                  <a:pt x="25908" y="25908"/>
                </a:lnTo>
                <a:close/>
              </a:path>
              <a:path w="1035050" h="962025">
                <a:moveTo>
                  <a:pt x="25908" y="935736"/>
                </a:moveTo>
                <a:lnTo>
                  <a:pt x="25908" y="25908"/>
                </a:lnTo>
                <a:lnTo>
                  <a:pt x="13716" y="25908"/>
                </a:lnTo>
                <a:lnTo>
                  <a:pt x="13716" y="935736"/>
                </a:lnTo>
                <a:lnTo>
                  <a:pt x="25908" y="935736"/>
                </a:lnTo>
                <a:close/>
              </a:path>
              <a:path w="1035050" h="962025">
                <a:moveTo>
                  <a:pt x="1021080" y="935736"/>
                </a:moveTo>
                <a:lnTo>
                  <a:pt x="13716" y="935736"/>
                </a:lnTo>
                <a:lnTo>
                  <a:pt x="25908" y="947928"/>
                </a:lnTo>
                <a:lnTo>
                  <a:pt x="25908" y="961644"/>
                </a:lnTo>
                <a:lnTo>
                  <a:pt x="1008888" y="961644"/>
                </a:lnTo>
                <a:lnTo>
                  <a:pt x="1008888" y="947928"/>
                </a:lnTo>
                <a:lnTo>
                  <a:pt x="1021080" y="935736"/>
                </a:lnTo>
                <a:close/>
              </a:path>
              <a:path w="1035050" h="962025">
                <a:moveTo>
                  <a:pt x="25908" y="961644"/>
                </a:moveTo>
                <a:lnTo>
                  <a:pt x="25908" y="947928"/>
                </a:lnTo>
                <a:lnTo>
                  <a:pt x="13716" y="935736"/>
                </a:lnTo>
                <a:lnTo>
                  <a:pt x="13716" y="961644"/>
                </a:lnTo>
                <a:lnTo>
                  <a:pt x="25908" y="961644"/>
                </a:lnTo>
                <a:close/>
              </a:path>
              <a:path w="1035050" h="962025">
                <a:moveTo>
                  <a:pt x="1021080" y="25908"/>
                </a:moveTo>
                <a:lnTo>
                  <a:pt x="1008888" y="12192"/>
                </a:lnTo>
                <a:lnTo>
                  <a:pt x="1008888" y="25908"/>
                </a:lnTo>
                <a:lnTo>
                  <a:pt x="1021080" y="25908"/>
                </a:lnTo>
                <a:close/>
              </a:path>
              <a:path w="1035050" h="962025">
                <a:moveTo>
                  <a:pt x="1021080" y="935736"/>
                </a:moveTo>
                <a:lnTo>
                  <a:pt x="1021080" y="25908"/>
                </a:lnTo>
                <a:lnTo>
                  <a:pt x="1008888" y="25908"/>
                </a:lnTo>
                <a:lnTo>
                  <a:pt x="1008888" y="935736"/>
                </a:lnTo>
                <a:lnTo>
                  <a:pt x="1021080" y="935736"/>
                </a:lnTo>
                <a:close/>
              </a:path>
              <a:path w="1035050" h="962025">
                <a:moveTo>
                  <a:pt x="1021080" y="961644"/>
                </a:moveTo>
                <a:lnTo>
                  <a:pt x="1021080" y="935736"/>
                </a:lnTo>
                <a:lnTo>
                  <a:pt x="1008888" y="947928"/>
                </a:lnTo>
                <a:lnTo>
                  <a:pt x="1008888" y="961644"/>
                </a:lnTo>
                <a:lnTo>
                  <a:pt x="1021080" y="961644"/>
                </a:lnTo>
                <a:close/>
              </a:path>
            </a:pathLst>
          </a:custGeom>
          <a:solidFill>
            <a:srgbClr val="375D89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168737" y="4368603"/>
            <a:ext cx="2691909" cy="34578"/>
          </a:xfrm>
          <a:custGeom>
            <a:avLst/>
            <a:gdLst/>
            <a:ahLst/>
            <a:cxnLst/>
            <a:rect l="l" t="t" r="r" b="b"/>
            <a:pathLst>
              <a:path w="2966085" h="38100">
                <a:moveTo>
                  <a:pt x="0" y="0"/>
                </a:moveTo>
                <a:lnTo>
                  <a:pt x="0" y="38099"/>
                </a:lnTo>
                <a:lnTo>
                  <a:pt x="2965700" y="38099"/>
                </a:lnTo>
                <a:lnTo>
                  <a:pt x="2965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168737" y="4017981"/>
            <a:ext cx="2691909" cy="0"/>
          </a:xfrm>
          <a:custGeom>
            <a:avLst/>
            <a:gdLst/>
            <a:ahLst/>
            <a:cxnLst/>
            <a:rect l="l" t="t" r="r" b="b"/>
            <a:pathLst>
              <a:path w="2966085">
                <a:moveTo>
                  <a:pt x="0" y="0"/>
                </a:moveTo>
                <a:lnTo>
                  <a:pt x="296570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168737" y="4753804"/>
            <a:ext cx="2691909" cy="0"/>
          </a:xfrm>
          <a:custGeom>
            <a:avLst/>
            <a:gdLst/>
            <a:ahLst/>
            <a:cxnLst/>
            <a:rect l="l" t="t" r="r" b="b"/>
            <a:pathLst>
              <a:path w="2966085">
                <a:moveTo>
                  <a:pt x="0" y="0"/>
                </a:moveTo>
                <a:lnTo>
                  <a:pt x="296570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81415" y="4023744"/>
            <a:ext cx="2667704" cy="253137"/>
          </a:xfrm>
          <a:prstGeom prst="rect">
            <a:avLst/>
          </a:prstGeom>
          <a:solidFill>
            <a:srgbClr val="4F80BC"/>
          </a:solidFill>
        </p:spPr>
        <p:txBody>
          <a:bodyPr vert="horz" wrap="square" lIns="0" tIns="29391" rIns="0" bIns="0" rtlCol="0">
            <a:spAutoFit/>
          </a:bodyPr>
          <a:lstStyle/>
          <a:p>
            <a:pPr marL="344067">
              <a:spcBef>
                <a:spcPts val="231"/>
              </a:spcBef>
            </a:pPr>
            <a:r>
              <a:rPr sz="1452" spc="-14" dirty="0">
                <a:solidFill>
                  <a:srgbClr val="FFFFFF"/>
                </a:solidFill>
                <a:latin typeface="Arial"/>
                <a:cs typeface="Arial"/>
              </a:rPr>
              <a:t>RICEVUTA </a:t>
            </a:r>
            <a:r>
              <a:rPr sz="1452" spc="-5" dirty="0">
                <a:solidFill>
                  <a:srgbClr val="FFFFFF"/>
                </a:solidFill>
                <a:latin typeface="Arial"/>
                <a:cs typeface="Arial"/>
              </a:rPr>
              <a:t>DI SCARTO</a:t>
            </a:r>
            <a:endParaRPr sz="1452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81415" y="4403181"/>
            <a:ext cx="2667704" cy="241499"/>
          </a:xfrm>
          <a:prstGeom prst="rect">
            <a:avLst/>
          </a:prstGeom>
          <a:solidFill>
            <a:srgbClr val="D0D8E8"/>
          </a:solidFill>
        </p:spPr>
        <p:txBody>
          <a:bodyPr vert="horz" wrap="square" lIns="0" tIns="17865" rIns="0" bIns="0" rtlCol="0">
            <a:spAutoFit/>
          </a:bodyPr>
          <a:lstStyle/>
          <a:p>
            <a:pPr marL="102010">
              <a:spcBef>
                <a:spcPts val="141"/>
              </a:spcBef>
            </a:pPr>
            <a:r>
              <a:rPr sz="1452" spc="14" dirty="0">
                <a:solidFill>
                  <a:prstClr val="black"/>
                </a:solidFill>
                <a:latin typeface="Arial"/>
                <a:cs typeface="Arial"/>
              </a:rPr>
              <a:t>ALLEGATO </a:t>
            </a:r>
            <a:r>
              <a:rPr sz="1452" spc="-9" dirty="0">
                <a:solidFill>
                  <a:prstClr val="black"/>
                </a:solidFill>
                <a:latin typeface="Arial"/>
                <a:cs typeface="Arial"/>
              </a:rPr>
              <a:t>CODICI</a:t>
            </a:r>
            <a:r>
              <a:rPr sz="1452" spc="2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52" spc="-5" dirty="0">
                <a:solidFill>
                  <a:prstClr val="black"/>
                </a:solidFill>
                <a:latin typeface="Arial"/>
                <a:cs typeface="Arial"/>
              </a:rPr>
              <a:t>ERRORI</a:t>
            </a:r>
            <a:endParaRPr sz="1452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089896" y="3233748"/>
            <a:ext cx="1960005" cy="523283"/>
          </a:xfrm>
          <a:custGeom>
            <a:avLst/>
            <a:gdLst/>
            <a:ahLst/>
            <a:cxnLst/>
            <a:rect l="l" t="t" r="r" b="b"/>
            <a:pathLst>
              <a:path w="2159635" h="576579">
                <a:moveTo>
                  <a:pt x="2016252" y="502920"/>
                </a:moveTo>
                <a:lnTo>
                  <a:pt x="2016252" y="359664"/>
                </a:lnTo>
                <a:lnTo>
                  <a:pt x="143256" y="359664"/>
                </a:lnTo>
                <a:lnTo>
                  <a:pt x="143256" y="0"/>
                </a:lnTo>
                <a:lnTo>
                  <a:pt x="0" y="0"/>
                </a:lnTo>
                <a:lnTo>
                  <a:pt x="0" y="502920"/>
                </a:lnTo>
                <a:lnTo>
                  <a:pt x="2016252" y="502920"/>
                </a:lnTo>
                <a:close/>
              </a:path>
              <a:path w="2159635" h="576579">
                <a:moveTo>
                  <a:pt x="2159508" y="431292"/>
                </a:moveTo>
                <a:lnTo>
                  <a:pt x="2016252" y="288036"/>
                </a:lnTo>
                <a:lnTo>
                  <a:pt x="2016252" y="576072"/>
                </a:lnTo>
                <a:lnTo>
                  <a:pt x="2159508" y="431292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078831" y="3221301"/>
            <a:ext cx="1987667" cy="563048"/>
          </a:xfrm>
          <a:custGeom>
            <a:avLst/>
            <a:gdLst/>
            <a:ahLst/>
            <a:cxnLst/>
            <a:rect l="l" t="t" r="r" b="b"/>
            <a:pathLst>
              <a:path w="2190115" h="620395">
                <a:moveTo>
                  <a:pt x="169164" y="361188"/>
                </a:moveTo>
                <a:lnTo>
                  <a:pt x="169164" y="0"/>
                </a:lnTo>
                <a:lnTo>
                  <a:pt x="0" y="0"/>
                </a:lnTo>
                <a:lnTo>
                  <a:pt x="0" y="530352"/>
                </a:lnTo>
                <a:lnTo>
                  <a:pt x="12192" y="530352"/>
                </a:lnTo>
                <a:lnTo>
                  <a:pt x="12192" y="25908"/>
                </a:lnTo>
                <a:lnTo>
                  <a:pt x="24384" y="13716"/>
                </a:lnTo>
                <a:lnTo>
                  <a:pt x="24384" y="25908"/>
                </a:lnTo>
                <a:lnTo>
                  <a:pt x="143256" y="25908"/>
                </a:lnTo>
                <a:lnTo>
                  <a:pt x="143256" y="13716"/>
                </a:lnTo>
                <a:lnTo>
                  <a:pt x="155448" y="25908"/>
                </a:lnTo>
                <a:lnTo>
                  <a:pt x="155448" y="361188"/>
                </a:lnTo>
                <a:lnTo>
                  <a:pt x="169164" y="361188"/>
                </a:lnTo>
                <a:close/>
              </a:path>
              <a:path w="2190115" h="620395">
                <a:moveTo>
                  <a:pt x="24384" y="25908"/>
                </a:moveTo>
                <a:lnTo>
                  <a:pt x="24384" y="13716"/>
                </a:lnTo>
                <a:lnTo>
                  <a:pt x="12192" y="25908"/>
                </a:lnTo>
                <a:lnTo>
                  <a:pt x="24384" y="25908"/>
                </a:lnTo>
                <a:close/>
              </a:path>
              <a:path w="2190115" h="620395">
                <a:moveTo>
                  <a:pt x="24384" y="504444"/>
                </a:moveTo>
                <a:lnTo>
                  <a:pt x="24384" y="25908"/>
                </a:lnTo>
                <a:lnTo>
                  <a:pt x="12192" y="25908"/>
                </a:lnTo>
                <a:lnTo>
                  <a:pt x="12192" y="504444"/>
                </a:lnTo>
                <a:lnTo>
                  <a:pt x="24384" y="504444"/>
                </a:lnTo>
                <a:close/>
              </a:path>
              <a:path w="2190115" h="620395">
                <a:moveTo>
                  <a:pt x="2040636" y="559308"/>
                </a:moveTo>
                <a:lnTo>
                  <a:pt x="2040636" y="504444"/>
                </a:lnTo>
                <a:lnTo>
                  <a:pt x="12192" y="504444"/>
                </a:lnTo>
                <a:lnTo>
                  <a:pt x="24384" y="516636"/>
                </a:lnTo>
                <a:lnTo>
                  <a:pt x="24384" y="530352"/>
                </a:lnTo>
                <a:lnTo>
                  <a:pt x="2016252" y="530352"/>
                </a:lnTo>
                <a:lnTo>
                  <a:pt x="2016252" y="516636"/>
                </a:lnTo>
                <a:lnTo>
                  <a:pt x="2028444" y="530352"/>
                </a:lnTo>
                <a:lnTo>
                  <a:pt x="2028444" y="571500"/>
                </a:lnTo>
                <a:lnTo>
                  <a:pt x="2040636" y="559308"/>
                </a:lnTo>
                <a:close/>
              </a:path>
              <a:path w="2190115" h="620395">
                <a:moveTo>
                  <a:pt x="24384" y="530352"/>
                </a:moveTo>
                <a:lnTo>
                  <a:pt x="24384" y="516636"/>
                </a:lnTo>
                <a:lnTo>
                  <a:pt x="12192" y="504444"/>
                </a:lnTo>
                <a:lnTo>
                  <a:pt x="12192" y="530352"/>
                </a:lnTo>
                <a:lnTo>
                  <a:pt x="24384" y="530352"/>
                </a:lnTo>
                <a:close/>
              </a:path>
              <a:path w="2190115" h="620395">
                <a:moveTo>
                  <a:pt x="155448" y="25908"/>
                </a:moveTo>
                <a:lnTo>
                  <a:pt x="143256" y="13716"/>
                </a:lnTo>
                <a:lnTo>
                  <a:pt x="143256" y="25908"/>
                </a:lnTo>
                <a:lnTo>
                  <a:pt x="155448" y="25908"/>
                </a:lnTo>
                <a:close/>
              </a:path>
              <a:path w="2190115" h="620395">
                <a:moveTo>
                  <a:pt x="169164" y="385572"/>
                </a:moveTo>
                <a:lnTo>
                  <a:pt x="169164" y="373380"/>
                </a:lnTo>
                <a:lnTo>
                  <a:pt x="155448" y="361188"/>
                </a:lnTo>
                <a:lnTo>
                  <a:pt x="155448" y="25908"/>
                </a:lnTo>
                <a:lnTo>
                  <a:pt x="143256" y="25908"/>
                </a:lnTo>
                <a:lnTo>
                  <a:pt x="143256" y="385572"/>
                </a:lnTo>
                <a:lnTo>
                  <a:pt x="169164" y="385572"/>
                </a:lnTo>
                <a:close/>
              </a:path>
              <a:path w="2190115" h="620395">
                <a:moveTo>
                  <a:pt x="2028444" y="361188"/>
                </a:moveTo>
                <a:lnTo>
                  <a:pt x="155448" y="361188"/>
                </a:lnTo>
                <a:lnTo>
                  <a:pt x="169164" y="373380"/>
                </a:lnTo>
                <a:lnTo>
                  <a:pt x="169164" y="385572"/>
                </a:lnTo>
                <a:lnTo>
                  <a:pt x="2016252" y="385572"/>
                </a:lnTo>
                <a:lnTo>
                  <a:pt x="2016252" y="373380"/>
                </a:lnTo>
                <a:lnTo>
                  <a:pt x="2028444" y="361188"/>
                </a:lnTo>
                <a:close/>
              </a:path>
              <a:path w="2190115" h="620395">
                <a:moveTo>
                  <a:pt x="2189988" y="445008"/>
                </a:moveTo>
                <a:lnTo>
                  <a:pt x="2016252" y="271272"/>
                </a:lnTo>
                <a:lnTo>
                  <a:pt x="2016252" y="361188"/>
                </a:lnTo>
                <a:lnTo>
                  <a:pt x="2019300" y="361188"/>
                </a:lnTo>
                <a:lnTo>
                  <a:pt x="2019300" y="310896"/>
                </a:lnTo>
                <a:lnTo>
                  <a:pt x="2040636" y="301752"/>
                </a:lnTo>
                <a:lnTo>
                  <a:pt x="2040636" y="332007"/>
                </a:lnTo>
                <a:lnTo>
                  <a:pt x="2154887" y="445056"/>
                </a:lnTo>
                <a:lnTo>
                  <a:pt x="2164080" y="435864"/>
                </a:lnTo>
                <a:lnTo>
                  <a:pt x="2164080" y="471143"/>
                </a:lnTo>
                <a:lnTo>
                  <a:pt x="2189988" y="445008"/>
                </a:lnTo>
                <a:close/>
              </a:path>
              <a:path w="2190115" h="620395">
                <a:moveTo>
                  <a:pt x="2028444" y="385572"/>
                </a:moveTo>
                <a:lnTo>
                  <a:pt x="2028444" y="361188"/>
                </a:lnTo>
                <a:lnTo>
                  <a:pt x="2016252" y="373380"/>
                </a:lnTo>
                <a:lnTo>
                  <a:pt x="2016252" y="385572"/>
                </a:lnTo>
                <a:lnTo>
                  <a:pt x="2028444" y="385572"/>
                </a:lnTo>
                <a:close/>
              </a:path>
              <a:path w="2190115" h="620395">
                <a:moveTo>
                  <a:pt x="2028444" y="530352"/>
                </a:moveTo>
                <a:lnTo>
                  <a:pt x="2016252" y="516636"/>
                </a:lnTo>
                <a:lnTo>
                  <a:pt x="2016252" y="530352"/>
                </a:lnTo>
                <a:lnTo>
                  <a:pt x="2028444" y="530352"/>
                </a:lnTo>
                <a:close/>
              </a:path>
              <a:path w="2190115" h="620395">
                <a:moveTo>
                  <a:pt x="2028444" y="571500"/>
                </a:moveTo>
                <a:lnTo>
                  <a:pt x="2028444" y="530352"/>
                </a:lnTo>
                <a:lnTo>
                  <a:pt x="2016252" y="530352"/>
                </a:lnTo>
                <a:lnTo>
                  <a:pt x="2016252" y="620268"/>
                </a:lnTo>
                <a:lnTo>
                  <a:pt x="2019300" y="617193"/>
                </a:lnTo>
                <a:lnTo>
                  <a:pt x="2019300" y="580644"/>
                </a:lnTo>
                <a:lnTo>
                  <a:pt x="2028444" y="571500"/>
                </a:lnTo>
                <a:close/>
              </a:path>
              <a:path w="2190115" h="620395">
                <a:moveTo>
                  <a:pt x="2040636" y="332007"/>
                </a:moveTo>
                <a:lnTo>
                  <a:pt x="2040636" y="301752"/>
                </a:lnTo>
                <a:lnTo>
                  <a:pt x="2019300" y="310896"/>
                </a:lnTo>
                <a:lnTo>
                  <a:pt x="2040636" y="332007"/>
                </a:lnTo>
                <a:close/>
              </a:path>
              <a:path w="2190115" h="620395">
                <a:moveTo>
                  <a:pt x="2040636" y="385572"/>
                </a:moveTo>
                <a:lnTo>
                  <a:pt x="2040636" y="332007"/>
                </a:lnTo>
                <a:lnTo>
                  <a:pt x="2019300" y="310896"/>
                </a:lnTo>
                <a:lnTo>
                  <a:pt x="2019300" y="361188"/>
                </a:lnTo>
                <a:lnTo>
                  <a:pt x="2028444" y="361188"/>
                </a:lnTo>
                <a:lnTo>
                  <a:pt x="2028444" y="385572"/>
                </a:lnTo>
                <a:lnTo>
                  <a:pt x="2040636" y="385572"/>
                </a:lnTo>
                <a:close/>
              </a:path>
              <a:path w="2190115" h="620395">
                <a:moveTo>
                  <a:pt x="2164080" y="471143"/>
                </a:moveTo>
                <a:lnTo>
                  <a:pt x="2164080" y="454152"/>
                </a:lnTo>
                <a:lnTo>
                  <a:pt x="2154887" y="445056"/>
                </a:lnTo>
                <a:lnTo>
                  <a:pt x="2019300" y="580644"/>
                </a:lnTo>
                <a:lnTo>
                  <a:pt x="2040636" y="589788"/>
                </a:lnTo>
                <a:lnTo>
                  <a:pt x="2040636" y="595670"/>
                </a:lnTo>
                <a:lnTo>
                  <a:pt x="2164080" y="471143"/>
                </a:lnTo>
                <a:close/>
              </a:path>
              <a:path w="2190115" h="620395">
                <a:moveTo>
                  <a:pt x="2040636" y="595670"/>
                </a:moveTo>
                <a:lnTo>
                  <a:pt x="2040636" y="589788"/>
                </a:lnTo>
                <a:lnTo>
                  <a:pt x="2019300" y="580644"/>
                </a:lnTo>
                <a:lnTo>
                  <a:pt x="2019300" y="617193"/>
                </a:lnTo>
                <a:lnTo>
                  <a:pt x="2040636" y="595670"/>
                </a:lnTo>
                <a:close/>
              </a:path>
              <a:path w="2190115" h="620395">
                <a:moveTo>
                  <a:pt x="2164080" y="454152"/>
                </a:moveTo>
                <a:lnTo>
                  <a:pt x="2164080" y="435864"/>
                </a:lnTo>
                <a:lnTo>
                  <a:pt x="2154887" y="445056"/>
                </a:lnTo>
                <a:lnTo>
                  <a:pt x="2164080" y="454152"/>
                </a:lnTo>
                <a:close/>
              </a:path>
            </a:pathLst>
          </a:custGeom>
          <a:solidFill>
            <a:srgbClr val="375D89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240659" y="2644537"/>
            <a:ext cx="523283" cy="393038"/>
          </a:xfrm>
          <a:custGeom>
            <a:avLst/>
            <a:gdLst/>
            <a:ahLst/>
            <a:cxnLst/>
            <a:rect l="l" t="t" r="r" b="b"/>
            <a:pathLst>
              <a:path w="576580" h="433070">
                <a:moveTo>
                  <a:pt x="576068" y="216408"/>
                </a:moveTo>
                <a:lnTo>
                  <a:pt x="571409" y="177678"/>
                </a:lnTo>
                <a:lnTo>
                  <a:pt x="557981" y="141157"/>
                </a:lnTo>
                <a:lnTo>
                  <a:pt x="536614" y="107470"/>
                </a:lnTo>
                <a:lnTo>
                  <a:pt x="508135" y="77245"/>
                </a:lnTo>
                <a:lnTo>
                  <a:pt x="473371" y="51109"/>
                </a:lnTo>
                <a:lnTo>
                  <a:pt x="433152" y="29689"/>
                </a:lnTo>
                <a:lnTo>
                  <a:pt x="388304" y="13613"/>
                </a:lnTo>
                <a:lnTo>
                  <a:pt x="339656" y="3507"/>
                </a:lnTo>
                <a:lnTo>
                  <a:pt x="288036" y="0"/>
                </a:lnTo>
                <a:lnTo>
                  <a:pt x="236013" y="3507"/>
                </a:lnTo>
                <a:lnTo>
                  <a:pt x="187150" y="13613"/>
                </a:lnTo>
                <a:lnTo>
                  <a:pt x="142240" y="29689"/>
                </a:lnTo>
                <a:lnTo>
                  <a:pt x="102070" y="51109"/>
                </a:lnTo>
                <a:lnTo>
                  <a:pt x="67432" y="77245"/>
                </a:lnTo>
                <a:lnTo>
                  <a:pt x="39116" y="107470"/>
                </a:lnTo>
                <a:lnTo>
                  <a:pt x="17911" y="141157"/>
                </a:lnTo>
                <a:lnTo>
                  <a:pt x="4609" y="177678"/>
                </a:lnTo>
                <a:lnTo>
                  <a:pt x="0" y="216408"/>
                </a:lnTo>
                <a:lnTo>
                  <a:pt x="4609" y="255538"/>
                </a:lnTo>
                <a:lnTo>
                  <a:pt x="17911" y="292273"/>
                </a:lnTo>
                <a:lnTo>
                  <a:pt x="39116" y="326023"/>
                </a:lnTo>
                <a:lnTo>
                  <a:pt x="67432" y="356197"/>
                </a:lnTo>
                <a:lnTo>
                  <a:pt x="102070" y="382208"/>
                </a:lnTo>
                <a:lnTo>
                  <a:pt x="142240" y="403464"/>
                </a:lnTo>
                <a:lnTo>
                  <a:pt x="187150" y="419378"/>
                </a:lnTo>
                <a:lnTo>
                  <a:pt x="236013" y="429358"/>
                </a:lnTo>
                <a:lnTo>
                  <a:pt x="288036" y="432816"/>
                </a:lnTo>
                <a:lnTo>
                  <a:pt x="339656" y="429358"/>
                </a:lnTo>
                <a:lnTo>
                  <a:pt x="388304" y="419378"/>
                </a:lnTo>
                <a:lnTo>
                  <a:pt x="433152" y="403464"/>
                </a:lnTo>
                <a:lnTo>
                  <a:pt x="473371" y="382208"/>
                </a:lnTo>
                <a:lnTo>
                  <a:pt x="508135" y="356197"/>
                </a:lnTo>
                <a:lnTo>
                  <a:pt x="536614" y="326023"/>
                </a:lnTo>
                <a:lnTo>
                  <a:pt x="557981" y="292273"/>
                </a:lnTo>
                <a:lnTo>
                  <a:pt x="571409" y="255538"/>
                </a:lnTo>
                <a:lnTo>
                  <a:pt x="576068" y="216408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228210" y="2633472"/>
            <a:ext cx="546335" cy="414938"/>
          </a:xfrm>
          <a:custGeom>
            <a:avLst/>
            <a:gdLst/>
            <a:ahLst/>
            <a:cxnLst/>
            <a:rect l="l" t="t" r="r" b="b"/>
            <a:pathLst>
              <a:path w="601980" h="457200">
                <a:moveTo>
                  <a:pt x="601976" y="240792"/>
                </a:moveTo>
                <a:lnTo>
                  <a:pt x="601976" y="216408"/>
                </a:lnTo>
                <a:lnTo>
                  <a:pt x="600452" y="204216"/>
                </a:lnTo>
                <a:lnTo>
                  <a:pt x="583688" y="149352"/>
                </a:lnTo>
                <a:lnTo>
                  <a:pt x="557780" y="108204"/>
                </a:lnTo>
                <a:lnTo>
                  <a:pt x="512060" y="65532"/>
                </a:lnTo>
                <a:lnTo>
                  <a:pt x="467864" y="38100"/>
                </a:lnTo>
                <a:lnTo>
                  <a:pt x="417576" y="18288"/>
                </a:lnTo>
                <a:lnTo>
                  <a:pt x="361188" y="4572"/>
                </a:lnTo>
                <a:lnTo>
                  <a:pt x="300228" y="0"/>
                </a:lnTo>
                <a:lnTo>
                  <a:pt x="271272" y="1524"/>
                </a:lnTo>
                <a:lnTo>
                  <a:pt x="211836" y="10668"/>
                </a:lnTo>
                <a:lnTo>
                  <a:pt x="158496" y="27432"/>
                </a:lnTo>
                <a:lnTo>
                  <a:pt x="111252" y="51816"/>
                </a:lnTo>
                <a:lnTo>
                  <a:pt x="70104" y="82296"/>
                </a:lnTo>
                <a:lnTo>
                  <a:pt x="38100" y="118872"/>
                </a:lnTo>
                <a:lnTo>
                  <a:pt x="19812" y="149352"/>
                </a:lnTo>
                <a:lnTo>
                  <a:pt x="13716" y="160020"/>
                </a:lnTo>
                <a:lnTo>
                  <a:pt x="10668" y="170688"/>
                </a:lnTo>
                <a:lnTo>
                  <a:pt x="6096" y="182880"/>
                </a:lnTo>
                <a:lnTo>
                  <a:pt x="4572" y="193548"/>
                </a:lnTo>
                <a:lnTo>
                  <a:pt x="1524" y="205740"/>
                </a:lnTo>
                <a:lnTo>
                  <a:pt x="1524" y="217932"/>
                </a:lnTo>
                <a:lnTo>
                  <a:pt x="0" y="230124"/>
                </a:lnTo>
                <a:lnTo>
                  <a:pt x="1524" y="240792"/>
                </a:lnTo>
                <a:lnTo>
                  <a:pt x="4572" y="265176"/>
                </a:lnTo>
                <a:lnTo>
                  <a:pt x="7620" y="275844"/>
                </a:lnTo>
                <a:lnTo>
                  <a:pt x="10668" y="288036"/>
                </a:lnTo>
                <a:lnTo>
                  <a:pt x="24384" y="320040"/>
                </a:lnTo>
                <a:lnTo>
                  <a:pt x="25908" y="321868"/>
                </a:lnTo>
                <a:lnTo>
                  <a:pt x="25908" y="217932"/>
                </a:lnTo>
                <a:lnTo>
                  <a:pt x="27432" y="208788"/>
                </a:lnTo>
                <a:lnTo>
                  <a:pt x="28956" y="198120"/>
                </a:lnTo>
                <a:lnTo>
                  <a:pt x="32004" y="188976"/>
                </a:lnTo>
                <a:lnTo>
                  <a:pt x="35052" y="178308"/>
                </a:lnTo>
                <a:lnTo>
                  <a:pt x="38100" y="169164"/>
                </a:lnTo>
                <a:lnTo>
                  <a:pt x="47244" y="150876"/>
                </a:lnTo>
                <a:lnTo>
                  <a:pt x="53340" y="141732"/>
                </a:lnTo>
                <a:lnTo>
                  <a:pt x="57912" y="132588"/>
                </a:lnTo>
                <a:lnTo>
                  <a:pt x="65532" y="124968"/>
                </a:lnTo>
                <a:lnTo>
                  <a:pt x="71628" y="115824"/>
                </a:lnTo>
                <a:lnTo>
                  <a:pt x="105156" y="85344"/>
                </a:lnTo>
                <a:lnTo>
                  <a:pt x="146304" y="60960"/>
                </a:lnTo>
                <a:lnTo>
                  <a:pt x="193548" y="41148"/>
                </a:lnTo>
                <a:lnTo>
                  <a:pt x="245364" y="30480"/>
                </a:lnTo>
                <a:lnTo>
                  <a:pt x="301752" y="25908"/>
                </a:lnTo>
                <a:lnTo>
                  <a:pt x="330708" y="27432"/>
                </a:lnTo>
                <a:lnTo>
                  <a:pt x="384048" y="35052"/>
                </a:lnTo>
                <a:lnTo>
                  <a:pt x="434340" y="50292"/>
                </a:lnTo>
                <a:lnTo>
                  <a:pt x="478532" y="73152"/>
                </a:lnTo>
                <a:lnTo>
                  <a:pt x="531872" y="117348"/>
                </a:lnTo>
                <a:lnTo>
                  <a:pt x="544064" y="134112"/>
                </a:lnTo>
                <a:lnTo>
                  <a:pt x="550160" y="141732"/>
                </a:lnTo>
                <a:lnTo>
                  <a:pt x="556256" y="150876"/>
                </a:lnTo>
                <a:lnTo>
                  <a:pt x="565400" y="169164"/>
                </a:lnTo>
                <a:lnTo>
                  <a:pt x="568448" y="179832"/>
                </a:lnTo>
                <a:lnTo>
                  <a:pt x="571496" y="188976"/>
                </a:lnTo>
                <a:lnTo>
                  <a:pt x="573020" y="199644"/>
                </a:lnTo>
                <a:lnTo>
                  <a:pt x="576068" y="208788"/>
                </a:lnTo>
                <a:lnTo>
                  <a:pt x="576068" y="321183"/>
                </a:lnTo>
                <a:lnTo>
                  <a:pt x="592832" y="286512"/>
                </a:lnTo>
                <a:lnTo>
                  <a:pt x="600452" y="252984"/>
                </a:lnTo>
                <a:lnTo>
                  <a:pt x="601976" y="240792"/>
                </a:lnTo>
                <a:close/>
              </a:path>
              <a:path w="601980" h="457200">
                <a:moveTo>
                  <a:pt x="576068" y="321183"/>
                </a:moveTo>
                <a:lnTo>
                  <a:pt x="576068" y="239268"/>
                </a:lnTo>
                <a:lnTo>
                  <a:pt x="574544" y="249936"/>
                </a:lnTo>
                <a:lnTo>
                  <a:pt x="573020" y="259080"/>
                </a:lnTo>
                <a:lnTo>
                  <a:pt x="571496" y="269748"/>
                </a:lnTo>
                <a:lnTo>
                  <a:pt x="568448" y="278892"/>
                </a:lnTo>
                <a:lnTo>
                  <a:pt x="563876" y="288036"/>
                </a:lnTo>
                <a:lnTo>
                  <a:pt x="560828" y="298704"/>
                </a:lnTo>
                <a:lnTo>
                  <a:pt x="556256" y="306324"/>
                </a:lnTo>
                <a:lnTo>
                  <a:pt x="537968" y="333756"/>
                </a:lnTo>
                <a:lnTo>
                  <a:pt x="530348" y="341376"/>
                </a:lnTo>
                <a:lnTo>
                  <a:pt x="515108" y="358140"/>
                </a:lnTo>
                <a:lnTo>
                  <a:pt x="477008" y="385572"/>
                </a:lnTo>
                <a:lnTo>
                  <a:pt x="432816" y="406908"/>
                </a:lnTo>
                <a:lnTo>
                  <a:pt x="384048" y="423672"/>
                </a:lnTo>
                <a:lnTo>
                  <a:pt x="329184" y="431292"/>
                </a:lnTo>
                <a:lnTo>
                  <a:pt x="300228" y="432816"/>
                </a:lnTo>
                <a:lnTo>
                  <a:pt x="272796" y="431292"/>
                </a:lnTo>
                <a:lnTo>
                  <a:pt x="217932" y="422148"/>
                </a:lnTo>
                <a:lnTo>
                  <a:pt x="169164" y="406908"/>
                </a:lnTo>
                <a:lnTo>
                  <a:pt x="124968" y="384048"/>
                </a:lnTo>
                <a:lnTo>
                  <a:pt x="86868" y="356616"/>
                </a:lnTo>
                <a:lnTo>
                  <a:pt x="57912" y="324612"/>
                </a:lnTo>
                <a:lnTo>
                  <a:pt x="33528" y="278892"/>
                </a:lnTo>
                <a:lnTo>
                  <a:pt x="32004" y="268224"/>
                </a:lnTo>
                <a:lnTo>
                  <a:pt x="28956" y="259080"/>
                </a:lnTo>
                <a:lnTo>
                  <a:pt x="27432" y="248412"/>
                </a:lnTo>
                <a:lnTo>
                  <a:pt x="25908" y="239268"/>
                </a:lnTo>
                <a:lnTo>
                  <a:pt x="25908" y="321868"/>
                </a:lnTo>
                <a:lnTo>
                  <a:pt x="32004" y="329184"/>
                </a:lnTo>
                <a:lnTo>
                  <a:pt x="38100" y="339852"/>
                </a:lnTo>
                <a:lnTo>
                  <a:pt x="71628" y="376428"/>
                </a:lnTo>
                <a:lnTo>
                  <a:pt x="111252" y="406908"/>
                </a:lnTo>
                <a:lnTo>
                  <a:pt x="160020" y="431292"/>
                </a:lnTo>
                <a:lnTo>
                  <a:pt x="213360" y="448056"/>
                </a:lnTo>
                <a:lnTo>
                  <a:pt x="271272" y="457200"/>
                </a:lnTo>
                <a:lnTo>
                  <a:pt x="332232" y="457200"/>
                </a:lnTo>
                <a:lnTo>
                  <a:pt x="390144" y="448056"/>
                </a:lnTo>
                <a:lnTo>
                  <a:pt x="469388" y="419100"/>
                </a:lnTo>
                <a:lnTo>
                  <a:pt x="513584" y="391668"/>
                </a:lnTo>
                <a:lnTo>
                  <a:pt x="550160" y="358140"/>
                </a:lnTo>
                <a:lnTo>
                  <a:pt x="571496" y="329184"/>
                </a:lnTo>
                <a:lnTo>
                  <a:pt x="576068" y="321183"/>
                </a:lnTo>
                <a:close/>
              </a:path>
            </a:pathLst>
          </a:custGeom>
          <a:solidFill>
            <a:srgbClr val="375D89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432456" y="2699399"/>
            <a:ext cx="138313" cy="263118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1634" spc="-9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240659" y="3298755"/>
            <a:ext cx="523283" cy="391886"/>
          </a:xfrm>
          <a:custGeom>
            <a:avLst/>
            <a:gdLst/>
            <a:ahLst/>
            <a:cxnLst/>
            <a:rect l="l" t="t" r="r" b="b"/>
            <a:pathLst>
              <a:path w="576580" h="431800">
                <a:moveTo>
                  <a:pt x="576068" y="216408"/>
                </a:moveTo>
                <a:lnTo>
                  <a:pt x="571409" y="177277"/>
                </a:lnTo>
                <a:lnTo>
                  <a:pt x="557981" y="140542"/>
                </a:lnTo>
                <a:lnTo>
                  <a:pt x="536614" y="106792"/>
                </a:lnTo>
                <a:lnTo>
                  <a:pt x="508135" y="76618"/>
                </a:lnTo>
                <a:lnTo>
                  <a:pt x="473371" y="50607"/>
                </a:lnTo>
                <a:lnTo>
                  <a:pt x="433152" y="29351"/>
                </a:lnTo>
                <a:lnTo>
                  <a:pt x="388304" y="13437"/>
                </a:lnTo>
                <a:lnTo>
                  <a:pt x="339656" y="3457"/>
                </a:lnTo>
                <a:lnTo>
                  <a:pt x="288036" y="0"/>
                </a:lnTo>
                <a:lnTo>
                  <a:pt x="236013" y="3457"/>
                </a:lnTo>
                <a:lnTo>
                  <a:pt x="187150" y="13437"/>
                </a:lnTo>
                <a:lnTo>
                  <a:pt x="142240" y="29351"/>
                </a:lnTo>
                <a:lnTo>
                  <a:pt x="102070" y="50607"/>
                </a:lnTo>
                <a:lnTo>
                  <a:pt x="67432" y="76618"/>
                </a:lnTo>
                <a:lnTo>
                  <a:pt x="39116" y="106792"/>
                </a:lnTo>
                <a:lnTo>
                  <a:pt x="17911" y="140542"/>
                </a:lnTo>
                <a:lnTo>
                  <a:pt x="4609" y="177277"/>
                </a:lnTo>
                <a:lnTo>
                  <a:pt x="0" y="216408"/>
                </a:lnTo>
                <a:lnTo>
                  <a:pt x="4609" y="255084"/>
                </a:lnTo>
                <a:lnTo>
                  <a:pt x="17911" y="291466"/>
                </a:lnTo>
                <a:lnTo>
                  <a:pt x="39116" y="324950"/>
                </a:lnTo>
                <a:lnTo>
                  <a:pt x="67432" y="354935"/>
                </a:lnTo>
                <a:lnTo>
                  <a:pt x="102070" y="380818"/>
                </a:lnTo>
                <a:lnTo>
                  <a:pt x="142240" y="401997"/>
                </a:lnTo>
                <a:lnTo>
                  <a:pt x="187150" y="417870"/>
                </a:lnTo>
                <a:lnTo>
                  <a:pt x="236013" y="427836"/>
                </a:lnTo>
                <a:lnTo>
                  <a:pt x="288036" y="431292"/>
                </a:lnTo>
                <a:lnTo>
                  <a:pt x="339656" y="427836"/>
                </a:lnTo>
                <a:lnTo>
                  <a:pt x="388304" y="417870"/>
                </a:lnTo>
                <a:lnTo>
                  <a:pt x="433152" y="401997"/>
                </a:lnTo>
                <a:lnTo>
                  <a:pt x="473371" y="380818"/>
                </a:lnTo>
                <a:lnTo>
                  <a:pt x="508135" y="354935"/>
                </a:lnTo>
                <a:lnTo>
                  <a:pt x="536614" y="324950"/>
                </a:lnTo>
                <a:lnTo>
                  <a:pt x="557981" y="291466"/>
                </a:lnTo>
                <a:lnTo>
                  <a:pt x="571409" y="255084"/>
                </a:lnTo>
                <a:lnTo>
                  <a:pt x="576068" y="216408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228210" y="3287691"/>
            <a:ext cx="546335" cy="414938"/>
          </a:xfrm>
          <a:custGeom>
            <a:avLst/>
            <a:gdLst/>
            <a:ahLst/>
            <a:cxnLst/>
            <a:rect l="l" t="t" r="r" b="b"/>
            <a:pathLst>
              <a:path w="601980" h="457200">
                <a:moveTo>
                  <a:pt x="601976" y="239268"/>
                </a:moveTo>
                <a:lnTo>
                  <a:pt x="601976" y="216408"/>
                </a:lnTo>
                <a:lnTo>
                  <a:pt x="598928" y="192024"/>
                </a:lnTo>
                <a:lnTo>
                  <a:pt x="595880" y="181356"/>
                </a:lnTo>
                <a:lnTo>
                  <a:pt x="592832" y="169164"/>
                </a:lnTo>
                <a:lnTo>
                  <a:pt x="583688" y="147828"/>
                </a:lnTo>
                <a:lnTo>
                  <a:pt x="577592" y="137160"/>
                </a:lnTo>
                <a:lnTo>
                  <a:pt x="571496" y="128016"/>
                </a:lnTo>
                <a:lnTo>
                  <a:pt x="565400" y="117348"/>
                </a:lnTo>
                <a:lnTo>
                  <a:pt x="557780" y="108204"/>
                </a:lnTo>
                <a:lnTo>
                  <a:pt x="548636" y="99060"/>
                </a:lnTo>
                <a:lnTo>
                  <a:pt x="531872" y="80772"/>
                </a:lnTo>
                <a:lnTo>
                  <a:pt x="490724" y="50292"/>
                </a:lnTo>
                <a:lnTo>
                  <a:pt x="443480" y="25908"/>
                </a:lnTo>
                <a:lnTo>
                  <a:pt x="390144" y="9144"/>
                </a:lnTo>
                <a:lnTo>
                  <a:pt x="330708" y="0"/>
                </a:lnTo>
                <a:lnTo>
                  <a:pt x="271272" y="0"/>
                </a:lnTo>
                <a:lnTo>
                  <a:pt x="211836" y="9144"/>
                </a:lnTo>
                <a:lnTo>
                  <a:pt x="158496" y="27432"/>
                </a:lnTo>
                <a:lnTo>
                  <a:pt x="111252" y="50292"/>
                </a:lnTo>
                <a:lnTo>
                  <a:pt x="70104" y="82296"/>
                </a:lnTo>
                <a:lnTo>
                  <a:pt x="38100" y="117348"/>
                </a:lnTo>
                <a:lnTo>
                  <a:pt x="19812" y="149352"/>
                </a:lnTo>
                <a:lnTo>
                  <a:pt x="13716" y="160020"/>
                </a:lnTo>
                <a:lnTo>
                  <a:pt x="10668" y="170688"/>
                </a:lnTo>
                <a:lnTo>
                  <a:pt x="6096" y="181356"/>
                </a:lnTo>
                <a:lnTo>
                  <a:pt x="4572" y="193548"/>
                </a:lnTo>
                <a:lnTo>
                  <a:pt x="1524" y="204216"/>
                </a:lnTo>
                <a:lnTo>
                  <a:pt x="1524" y="216408"/>
                </a:lnTo>
                <a:lnTo>
                  <a:pt x="0" y="228600"/>
                </a:lnTo>
                <a:lnTo>
                  <a:pt x="7620" y="275844"/>
                </a:lnTo>
                <a:lnTo>
                  <a:pt x="24384" y="318516"/>
                </a:lnTo>
                <a:lnTo>
                  <a:pt x="25908" y="320649"/>
                </a:lnTo>
                <a:lnTo>
                  <a:pt x="25908" y="217932"/>
                </a:lnTo>
                <a:lnTo>
                  <a:pt x="27432" y="207264"/>
                </a:lnTo>
                <a:lnTo>
                  <a:pt x="38100" y="169164"/>
                </a:lnTo>
                <a:lnTo>
                  <a:pt x="53340" y="141732"/>
                </a:lnTo>
                <a:lnTo>
                  <a:pt x="57912" y="132588"/>
                </a:lnTo>
                <a:lnTo>
                  <a:pt x="65532" y="123444"/>
                </a:lnTo>
                <a:lnTo>
                  <a:pt x="71628" y="115824"/>
                </a:lnTo>
                <a:lnTo>
                  <a:pt x="105156" y="85344"/>
                </a:lnTo>
                <a:lnTo>
                  <a:pt x="146304" y="59436"/>
                </a:lnTo>
                <a:lnTo>
                  <a:pt x="193548" y="41148"/>
                </a:lnTo>
                <a:lnTo>
                  <a:pt x="245364" y="28956"/>
                </a:lnTo>
                <a:lnTo>
                  <a:pt x="301752" y="24384"/>
                </a:lnTo>
                <a:lnTo>
                  <a:pt x="330708" y="25908"/>
                </a:lnTo>
                <a:lnTo>
                  <a:pt x="409956" y="41148"/>
                </a:lnTo>
                <a:lnTo>
                  <a:pt x="457196" y="60960"/>
                </a:lnTo>
                <a:lnTo>
                  <a:pt x="498344" y="85344"/>
                </a:lnTo>
                <a:lnTo>
                  <a:pt x="531872" y="115824"/>
                </a:lnTo>
                <a:lnTo>
                  <a:pt x="537968" y="124968"/>
                </a:lnTo>
                <a:lnTo>
                  <a:pt x="544064" y="132588"/>
                </a:lnTo>
                <a:lnTo>
                  <a:pt x="565400" y="169164"/>
                </a:lnTo>
                <a:lnTo>
                  <a:pt x="573020" y="198120"/>
                </a:lnTo>
                <a:lnTo>
                  <a:pt x="576068" y="208788"/>
                </a:lnTo>
                <a:lnTo>
                  <a:pt x="576068" y="320802"/>
                </a:lnTo>
                <a:lnTo>
                  <a:pt x="577592" y="318516"/>
                </a:lnTo>
                <a:lnTo>
                  <a:pt x="583688" y="307848"/>
                </a:lnTo>
                <a:lnTo>
                  <a:pt x="592832" y="286512"/>
                </a:lnTo>
                <a:lnTo>
                  <a:pt x="595880" y="274320"/>
                </a:lnTo>
                <a:lnTo>
                  <a:pt x="598928" y="263652"/>
                </a:lnTo>
                <a:lnTo>
                  <a:pt x="601976" y="239268"/>
                </a:lnTo>
                <a:close/>
              </a:path>
              <a:path w="601980" h="457200">
                <a:moveTo>
                  <a:pt x="576068" y="320802"/>
                </a:moveTo>
                <a:lnTo>
                  <a:pt x="576068" y="239268"/>
                </a:lnTo>
                <a:lnTo>
                  <a:pt x="574544" y="248412"/>
                </a:lnTo>
                <a:lnTo>
                  <a:pt x="573020" y="259080"/>
                </a:lnTo>
                <a:lnTo>
                  <a:pt x="571496" y="268224"/>
                </a:lnTo>
                <a:lnTo>
                  <a:pt x="568448" y="278892"/>
                </a:lnTo>
                <a:lnTo>
                  <a:pt x="563876" y="288036"/>
                </a:lnTo>
                <a:lnTo>
                  <a:pt x="560828" y="297180"/>
                </a:lnTo>
                <a:lnTo>
                  <a:pt x="537968" y="332232"/>
                </a:lnTo>
                <a:lnTo>
                  <a:pt x="496820" y="371856"/>
                </a:lnTo>
                <a:lnTo>
                  <a:pt x="455672" y="396240"/>
                </a:lnTo>
                <a:lnTo>
                  <a:pt x="408432" y="416052"/>
                </a:lnTo>
                <a:lnTo>
                  <a:pt x="356616" y="426720"/>
                </a:lnTo>
                <a:lnTo>
                  <a:pt x="300228" y="431292"/>
                </a:lnTo>
                <a:lnTo>
                  <a:pt x="272796" y="429768"/>
                </a:lnTo>
                <a:lnTo>
                  <a:pt x="217932" y="422148"/>
                </a:lnTo>
                <a:lnTo>
                  <a:pt x="169164" y="406908"/>
                </a:lnTo>
                <a:lnTo>
                  <a:pt x="124968" y="384048"/>
                </a:lnTo>
                <a:lnTo>
                  <a:pt x="86868" y="355092"/>
                </a:lnTo>
                <a:lnTo>
                  <a:pt x="51816" y="313944"/>
                </a:lnTo>
                <a:lnTo>
                  <a:pt x="38100" y="286512"/>
                </a:lnTo>
                <a:lnTo>
                  <a:pt x="33528" y="277368"/>
                </a:lnTo>
                <a:lnTo>
                  <a:pt x="32004" y="268224"/>
                </a:lnTo>
                <a:lnTo>
                  <a:pt x="28956" y="257556"/>
                </a:lnTo>
                <a:lnTo>
                  <a:pt x="27432" y="248412"/>
                </a:lnTo>
                <a:lnTo>
                  <a:pt x="25908" y="237744"/>
                </a:lnTo>
                <a:lnTo>
                  <a:pt x="25908" y="320649"/>
                </a:lnTo>
                <a:lnTo>
                  <a:pt x="32004" y="329184"/>
                </a:lnTo>
                <a:lnTo>
                  <a:pt x="38100" y="338328"/>
                </a:lnTo>
                <a:lnTo>
                  <a:pt x="89916" y="391668"/>
                </a:lnTo>
                <a:lnTo>
                  <a:pt x="135636" y="419100"/>
                </a:lnTo>
                <a:lnTo>
                  <a:pt x="185928" y="438912"/>
                </a:lnTo>
                <a:lnTo>
                  <a:pt x="242316" y="452628"/>
                </a:lnTo>
                <a:lnTo>
                  <a:pt x="301752" y="457200"/>
                </a:lnTo>
                <a:lnTo>
                  <a:pt x="332232" y="455676"/>
                </a:lnTo>
                <a:lnTo>
                  <a:pt x="390144" y="446532"/>
                </a:lnTo>
                <a:lnTo>
                  <a:pt x="443480" y="429768"/>
                </a:lnTo>
                <a:lnTo>
                  <a:pt x="492248" y="405384"/>
                </a:lnTo>
                <a:lnTo>
                  <a:pt x="533396" y="374904"/>
                </a:lnTo>
                <a:lnTo>
                  <a:pt x="565400" y="338328"/>
                </a:lnTo>
                <a:lnTo>
                  <a:pt x="571496" y="327660"/>
                </a:lnTo>
                <a:lnTo>
                  <a:pt x="576068" y="320802"/>
                </a:lnTo>
                <a:close/>
              </a:path>
            </a:pathLst>
          </a:custGeom>
          <a:solidFill>
            <a:srgbClr val="375D89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432456" y="3352235"/>
            <a:ext cx="138313" cy="263118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1634" spc="-9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606729" y="3126786"/>
            <a:ext cx="1102467" cy="402771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52446" marR="4611" indent="-41495">
              <a:spcBef>
                <a:spcPts val="91"/>
              </a:spcBef>
            </a:pPr>
            <a:r>
              <a:rPr sz="1271" dirty="0">
                <a:solidFill>
                  <a:prstClr val="black"/>
                </a:solidFill>
                <a:latin typeface="Arial"/>
                <a:cs typeface="Arial"/>
              </a:rPr>
              <a:t>NUOVO</a:t>
            </a:r>
            <a:r>
              <a:rPr sz="1271" spc="-7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71" dirty="0">
                <a:solidFill>
                  <a:prstClr val="black"/>
                </a:solidFill>
                <a:latin typeface="Arial"/>
                <a:cs typeface="Arial"/>
              </a:rPr>
              <a:t>INVIO  </a:t>
            </a:r>
            <a:r>
              <a:rPr sz="1271" spc="-5" dirty="0">
                <a:solidFill>
                  <a:prstClr val="black"/>
                </a:solidFill>
                <a:latin typeface="Arial"/>
                <a:cs typeface="Arial"/>
              </a:rPr>
              <a:t>ENTRO</a:t>
            </a:r>
            <a:r>
              <a:rPr sz="1271" spc="-1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71" dirty="0">
                <a:solidFill>
                  <a:prstClr val="black"/>
                </a:solidFill>
                <a:latin typeface="Arial"/>
                <a:cs typeface="Arial"/>
              </a:rPr>
              <a:t>5GG</a:t>
            </a:r>
            <a:endParaRPr sz="127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175652" y="5912864"/>
            <a:ext cx="2679230" cy="523283"/>
          </a:xfrm>
          <a:custGeom>
            <a:avLst/>
            <a:gdLst/>
            <a:ahLst/>
            <a:cxnLst/>
            <a:rect l="l" t="t" r="r" b="b"/>
            <a:pathLst>
              <a:path w="2952115" h="576579">
                <a:moveTo>
                  <a:pt x="0" y="0"/>
                </a:moveTo>
                <a:lnTo>
                  <a:pt x="0" y="576072"/>
                </a:lnTo>
                <a:lnTo>
                  <a:pt x="2951988" y="576072"/>
                </a:lnTo>
                <a:lnTo>
                  <a:pt x="2951988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163204" y="5901799"/>
            <a:ext cx="2702859" cy="545182"/>
          </a:xfrm>
          <a:custGeom>
            <a:avLst/>
            <a:gdLst/>
            <a:ahLst/>
            <a:cxnLst/>
            <a:rect l="l" t="t" r="r" b="b"/>
            <a:pathLst>
              <a:path w="2978150" h="600709">
                <a:moveTo>
                  <a:pt x="2977893" y="595884"/>
                </a:moveTo>
                <a:lnTo>
                  <a:pt x="2977893" y="4572"/>
                </a:lnTo>
                <a:lnTo>
                  <a:pt x="2971797" y="0"/>
                </a:lnTo>
                <a:lnTo>
                  <a:pt x="6096" y="0"/>
                </a:lnTo>
                <a:lnTo>
                  <a:pt x="0" y="4572"/>
                </a:lnTo>
                <a:lnTo>
                  <a:pt x="0" y="595884"/>
                </a:lnTo>
                <a:lnTo>
                  <a:pt x="6096" y="600456"/>
                </a:lnTo>
                <a:lnTo>
                  <a:pt x="13716" y="600456"/>
                </a:lnTo>
                <a:lnTo>
                  <a:pt x="13716" y="24384"/>
                </a:lnTo>
                <a:lnTo>
                  <a:pt x="25908" y="12192"/>
                </a:lnTo>
                <a:lnTo>
                  <a:pt x="25908" y="24384"/>
                </a:lnTo>
                <a:lnTo>
                  <a:pt x="2951985" y="24384"/>
                </a:lnTo>
                <a:lnTo>
                  <a:pt x="2951985" y="12192"/>
                </a:lnTo>
                <a:lnTo>
                  <a:pt x="2965701" y="24384"/>
                </a:lnTo>
                <a:lnTo>
                  <a:pt x="2965701" y="600456"/>
                </a:lnTo>
                <a:lnTo>
                  <a:pt x="2971797" y="600456"/>
                </a:lnTo>
                <a:lnTo>
                  <a:pt x="2977893" y="595884"/>
                </a:lnTo>
                <a:close/>
              </a:path>
              <a:path w="2978150" h="600709">
                <a:moveTo>
                  <a:pt x="25908" y="24384"/>
                </a:moveTo>
                <a:lnTo>
                  <a:pt x="25908" y="12192"/>
                </a:lnTo>
                <a:lnTo>
                  <a:pt x="13716" y="24384"/>
                </a:lnTo>
                <a:lnTo>
                  <a:pt x="25908" y="24384"/>
                </a:lnTo>
                <a:close/>
              </a:path>
              <a:path w="2978150" h="600709">
                <a:moveTo>
                  <a:pt x="25908" y="576072"/>
                </a:moveTo>
                <a:lnTo>
                  <a:pt x="25908" y="24384"/>
                </a:lnTo>
                <a:lnTo>
                  <a:pt x="13716" y="24384"/>
                </a:lnTo>
                <a:lnTo>
                  <a:pt x="13716" y="576072"/>
                </a:lnTo>
                <a:lnTo>
                  <a:pt x="25908" y="576072"/>
                </a:lnTo>
                <a:close/>
              </a:path>
              <a:path w="2978150" h="600709">
                <a:moveTo>
                  <a:pt x="2965701" y="576072"/>
                </a:moveTo>
                <a:lnTo>
                  <a:pt x="13716" y="576072"/>
                </a:lnTo>
                <a:lnTo>
                  <a:pt x="25908" y="588264"/>
                </a:lnTo>
                <a:lnTo>
                  <a:pt x="25908" y="600456"/>
                </a:lnTo>
                <a:lnTo>
                  <a:pt x="2951985" y="600456"/>
                </a:lnTo>
                <a:lnTo>
                  <a:pt x="2951985" y="588264"/>
                </a:lnTo>
                <a:lnTo>
                  <a:pt x="2965701" y="576072"/>
                </a:lnTo>
                <a:close/>
              </a:path>
              <a:path w="2978150" h="600709">
                <a:moveTo>
                  <a:pt x="25908" y="600456"/>
                </a:moveTo>
                <a:lnTo>
                  <a:pt x="25908" y="588264"/>
                </a:lnTo>
                <a:lnTo>
                  <a:pt x="13716" y="576072"/>
                </a:lnTo>
                <a:lnTo>
                  <a:pt x="13716" y="600456"/>
                </a:lnTo>
                <a:lnTo>
                  <a:pt x="25908" y="600456"/>
                </a:lnTo>
                <a:close/>
              </a:path>
              <a:path w="2978150" h="600709">
                <a:moveTo>
                  <a:pt x="2965701" y="24384"/>
                </a:moveTo>
                <a:lnTo>
                  <a:pt x="2951985" y="12192"/>
                </a:lnTo>
                <a:lnTo>
                  <a:pt x="2951985" y="24384"/>
                </a:lnTo>
                <a:lnTo>
                  <a:pt x="2965701" y="24384"/>
                </a:lnTo>
                <a:close/>
              </a:path>
              <a:path w="2978150" h="600709">
                <a:moveTo>
                  <a:pt x="2965701" y="576072"/>
                </a:moveTo>
                <a:lnTo>
                  <a:pt x="2965701" y="24384"/>
                </a:lnTo>
                <a:lnTo>
                  <a:pt x="2951985" y="24384"/>
                </a:lnTo>
                <a:lnTo>
                  <a:pt x="2951985" y="576072"/>
                </a:lnTo>
                <a:lnTo>
                  <a:pt x="2965701" y="576072"/>
                </a:lnTo>
                <a:close/>
              </a:path>
              <a:path w="2978150" h="600709">
                <a:moveTo>
                  <a:pt x="2965701" y="600456"/>
                </a:moveTo>
                <a:lnTo>
                  <a:pt x="2965701" y="576072"/>
                </a:lnTo>
                <a:lnTo>
                  <a:pt x="2951985" y="588264"/>
                </a:lnTo>
                <a:lnTo>
                  <a:pt x="2951985" y="600456"/>
                </a:lnTo>
                <a:lnTo>
                  <a:pt x="2965701" y="600456"/>
                </a:lnTo>
                <a:close/>
              </a:path>
            </a:pathLst>
          </a:custGeom>
          <a:solidFill>
            <a:srgbClr val="375D89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175652" y="6032732"/>
            <a:ext cx="2679230" cy="263118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230530">
              <a:spcBef>
                <a:spcPts val="91"/>
              </a:spcBef>
            </a:pPr>
            <a:r>
              <a:rPr sz="1634" spc="-9" dirty="0">
                <a:solidFill>
                  <a:prstClr val="black"/>
                </a:solidFill>
                <a:latin typeface="Arial"/>
                <a:cs typeface="Arial"/>
              </a:rPr>
              <a:t>RIDURRE </a:t>
            </a:r>
            <a:r>
              <a:rPr sz="1634" spc="32" dirty="0">
                <a:solidFill>
                  <a:prstClr val="black"/>
                </a:solidFill>
                <a:latin typeface="Arial"/>
                <a:cs typeface="Arial"/>
              </a:rPr>
              <a:t>GLI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 ERRORI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109262" y="5712310"/>
            <a:ext cx="915745" cy="205164"/>
          </a:xfrm>
          <a:custGeom>
            <a:avLst/>
            <a:gdLst/>
            <a:ahLst/>
            <a:cxnLst/>
            <a:rect l="l" t="t" r="r" b="b"/>
            <a:pathLst>
              <a:path w="1009014" h="226059">
                <a:moveTo>
                  <a:pt x="1008884" y="9144"/>
                </a:moveTo>
                <a:lnTo>
                  <a:pt x="1007360" y="0"/>
                </a:lnTo>
                <a:lnTo>
                  <a:pt x="0" y="216408"/>
                </a:lnTo>
                <a:lnTo>
                  <a:pt x="1524" y="225552"/>
                </a:lnTo>
                <a:lnTo>
                  <a:pt x="1008884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939134" y="5712310"/>
            <a:ext cx="850623" cy="205164"/>
          </a:xfrm>
          <a:custGeom>
            <a:avLst/>
            <a:gdLst/>
            <a:ahLst/>
            <a:cxnLst/>
            <a:rect l="l" t="t" r="r" b="b"/>
            <a:pathLst>
              <a:path w="937260" h="226059">
                <a:moveTo>
                  <a:pt x="937260" y="216408"/>
                </a:moveTo>
                <a:lnTo>
                  <a:pt x="1524" y="0"/>
                </a:lnTo>
                <a:lnTo>
                  <a:pt x="0" y="9144"/>
                </a:lnTo>
                <a:lnTo>
                  <a:pt x="935736" y="225552"/>
                </a:lnTo>
                <a:lnTo>
                  <a:pt x="937260" y="2164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135539" y="2085063"/>
            <a:ext cx="2952974" cy="34578"/>
          </a:xfrm>
          <a:custGeom>
            <a:avLst/>
            <a:gdLst/>
            <a:ahLst/>
            <a:cxnLst/>
            <a:rect l="l" t="t" r="r" b="b"/>
            <a:pathLst>
              <a:path w="3253740" h="38100">
                <a:moveTo>
                  <a:pt x="0" y="0"/>
                </a:moveTo>
                <a:lnTo>
                  <a:pt x="0" y="38099"/>
                </a:lnTo>
                <a:lnTo>
                  <a:pt x="3253739" y="38099"/>
                </a:lnTo>
                <a:lnTo>
                  <a:pt x="325373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135539" y="1272475"/>
            <a:ext cx="2952974" cy="0"/>
          </a:xfrm>
          <a:custGeom>
            <a:avLst/>
            <a:gdLst/>
            <a:ahLst/>
            <a:cxnLst/>
            <a:rect l="l" t="t" r="r" b="b"/>
            <a:pathLst>
              <a:path w="3253740">
                <a:moveTo>
                  <a:pt x="0" y="0"/>
                </a:moveTo>
                <a:lnTo>
                  <a:pt x="3253739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135539" y="3679114"/>
            <a:ext cx="2952974" cy="0"/>
          </a:xfrm>
          <a:custGeom>
            <a:avLst/>
            <a:gdLst/>
            <a:ahLst/>
            <a:cxnLst/>
            <a:rect l="l" t="t" r="r" b="b"/>
            <a:pathLst>
              <a:path w="3253740">
                <a:moveTo>
                  <a:pt x="0" y="0"/>
                </a:moveTo>
                <a:lnTo>
                  <a:pt x="3253739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146835" y="1278238"/>
            <a:ext cx="2930498" cy="761251"/>
          </a:xfrm>
          <a:prstGeom prst="rect">
            <a:avLst/>
          </a:prstGeom>
          <a:solidFill>
            <a:srgbClr val="7F7F7F"/>
          </a:solidFill>
        </p:spPr>
        <p:txBody>
          <a:bodyPr vert="horz" wrap="square" lIns="0" tIns="17289" rIns="0" bIns="0" rtlCol="0">
            <a:spAutoFit/>
          </a:bodyPr>
          <a:lstStyle/>
          <a:p>
            <a:pPr marL="774006" marR="651248" indent="-116418">
              <a:lnSpc>
                <a:spcPts val="2941"/>
              </a:lnSpc>
              <a:spcBef>
                <a:spcPts val="136"/>
              </a:spcBef>
            </a:pPr>
            <a:r>
              <a:rPr sz="1634" spc="18" dirty="0">
                <a:solidFill>
                  <a:srgbClr val="FFFFFF"/>
                </a:solidFill>
                <a:latin typeface="Arial"/>
                <a:cs typeface="Arial"/>
              </a:rPr>
              <a:t>CONTROLLI</a:t>
            </a:r>
            <a:r>
              <a:rPr sz="1634" spc="-8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34" spc="-5" dirty="0">
                <a:solidFill>
                  <a:srgbClr val="FFFFFF"/>
                </a:solidFill>
                <a:latin typeface="Arial"/>
                <a:cs typeface="Arial"/>
              </a:rPr>
              <a:t>SDI  SCARTO</a:t>
            </a:r>
            <a:r>
              <a:rPr sz="1634" spc="1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34" spc="23" dirty="0">
                <a:solidFill>
                  <a:srgbClr val="FFFFFF"/>
                </a:solidFill>
                <a:latin typeface="Arial"/>
                <a:cs typeface="Arial"/>
              </a:rPr>
              <a:t>FILE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146835" y="2119640"/>
            <a:ext cx="2930498" cy="1462894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121024" rIns="0" bIns="0" rtlCol="0">
            <a:spAutoFit/>
          </a:bodyPr>
          <a:lstStyle/>
          <a:p>
            <a:pPr marL="447805">
              <a:spcBef>
                <a:spcPts val="953"/>
              </a:spcBef>
            </a:pPr>
            <a:r>
              <a:rPr sz="2178" spc="113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2178" spc="-14" dirty="0">
                <a:solidFill>
                  <a:srgbClr val="FFFFFF"/>
                </a:solidFill>
                <a:latin typeface="Arial"/>
                <a:cs typeface="Arial"/>
              </a:rPr>
              <a:t>FATTURA</a:t>
            </a:r>
            <a:r>
              <a:rPr sz="2178" spc="-27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78" spc="-5" dirty="0">
                <a:solidFill>
                  <a:srgbClr val="FFFFFF"/>
                </a:solidFill>
                <a:latin typeface="Arial"/>
                <a:cs typeface="Arial"/>
              </a:rPr>
              <a:t>SI</a:t>
            </a:r>
            <a:endParaRPr sz="2178">
              <a:solidFill>
                <a:prstClr val="black"/>
              </a:solidFill>
              <a:latin typeface="Arial"/>
              <a:cs typeface="Arial"/>
            </a:endParaRPr>
          </a:p>
          <a:p>
            <a:pPr marL="293926" marR="287010" algn="ctr">
              <a:lnSpc>
                <a:spcPct val="150000"/>
              </a:lnSpc>
            </a:pPr>
            <a:r>
              <a:rPr sz="2178" spc="5" dirty="0">
                <a:solidFill>
                  <a:srgbClr val="FFFFFF"/>
                </a:solidFill>
                <a:latin typeface="Arial"/>
                <a:cs typeface="Arial"/>
              </a:rPr>
              <a:t>CONSIDERA</a:t>
            </a:r>
            <a:r>
              <a:rPr sz="2178" spc="-1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78" spc="-5" dirty="0">
                <a:solidFill>
                  <a:srgbClr val="FFFFFF"/>
                </a:solidFill>
                <a:latin typeface="Arial"/>
                <a:cs typeface="Arial"/>
              </a:rPr>
              <a:t>NON  </a:t>
            </a:r>
            <a:r>
              <a:rPr sz="2178" spc="14" dirty="0">
                <a:solidFill>
                  <a:srgbClr val="FFFFFF"/>
                </a:solidFill>
                <a:latin typeface="Arial"/>
                <a:cs typeface="Arial"/>
              </a:rPr>
              <a:t>EMESSA</a:t>
            </a:r>
            <a:endParaRPr sz="2178">
              <a:solidFill>
                <a:prstClr val="black"/>
              </a:solidFill>
              <a:latin typeface="Arial"/>
              <a:cs typeface="Arial"/>
            </a:endParaRPr>
          </a:p>
        </p:txBody>
      </p:sp>
      <p:graphicFrame>
        <p:nvGraphicFramePr>
          <p:cNvPr id="42" name="object 42"/>
          <p:cNvGraphicFramePr>
            <a:graphicFrameLocks noGrp="1"/>
          </p:cNvGraphicFramePr>
          <p:nvPr/>
        </p:nvGraphicFramePr>
        <p:xfrm>
          <a:off x="5633234" y="4012218"/>
          <a:ext cx="4443867" cy="2095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2212"/>
                <a:gridCol w="3641655"/>
              </a:tblGrid>
              <a:tr h="335984">
                <a:tc gridSpan="2">
                  <a:txBody>
                    <a:bodyPr/>
                    <a:lstStyle/>
                    <a:p>
                      <a:pPr marL="4159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5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ALLEGATO </a:t>
                      </a:r>
                      <a:r>
                        <a:rPr sz="15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 PROVV 89757 </a:t>
                      </a:r>
                      <a:r>
                        <a:rPr sz="150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DEL</a:t>
                      </a:r>
                      <a:r>
                        <a:rPr sz="15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30/4/2018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515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984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00001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88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NOME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FILE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VALIDO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88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337137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00002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88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NOME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FILE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DUPLICATO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88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414362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00003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573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629410" marR="276225" indent="-133223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100" spc="30" dirty="0">
                          <a:latin typeface="Arial"/>
                          <a:cs typeface="Arial"/>
                        </a:rPr>
                        <a:t>LE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DIMENSIONI </a:t>
                      </a:r>
                      <a:r>
                        <a:rPr sz="1100" spc="20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FILE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SUPERANO </a:t>
                      </a:r>
                      <a:r>
                        <a:rPr sz="1100" spc="20" dirty="0">
                          <a:latin typeface="Arial"/>
                          <a:cs typeface="Arial"/>
                        </a:rPr>
                        <a:t>QUELLE 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AMMESSE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573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335984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00102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573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100" spc="15" dirty="0">
                          <a:latin typeface="Arial"/>
                          <a:cs typeface="Arial"/>
                        </a:rPr>
                        <a:t>FILE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NON INTEGRO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573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35984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………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88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………… ………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………..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88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43" name="Immagin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533" y="6057100"/>
            <a:ext cx="2206752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57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Indice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 fine della Fattura Elettronica</a:t>
            </a:r>
          </a:p>
          <a:p>
            <a:r>
              <a:rPr lang="it-IT" dirty="0" smtClean="0"/>
              <a:t>Introduzione: FE-PA; FE-Carburanti, FE-Subappalto, FE B2B, FEB2C</a:t>
            </a:r>
          </a:p>
          <a:p>
            <a:r>
              <a:rPr lang="it-IT" dirty="0" smtClean="0"/>
              <a:t>Funzionamento: Emissione, Validità, Sanzioni, Esclusioni</a:t>
            </a:r>
          </a:p>
          <a:p>
            <a:r>
              <a:rPr lang="it-IT" dirty="0" smtClean="0"/>
              <a:t>Ciclo attivo: trasmissione, esigibilità iva</a:t>
            </a:r>
          </a:p>
          <a:p>
            <a:r>
              <a:rPr lang="it-IT" dirty="0" smtClean="0"/>
              <a:t>Ciclo passivo: ricezione, detrazione iva</a:t>
            </a:r>
          </a:p>
          <a:p>
            <a:r>
              <a:rPr lang="it-IT" dirty="0" smtClean="0"/>
              <a:t>Fattura Elettronica in Pratica</a:t>
            </a:r>
          </a:p>
          <a:p>
            <a:r>
              <a:rPr lang="it-IT" dirty="0" smtClean="0"/>
              <a:t>Quesiti </a:t>
            </a:r>
          </a:p>
          <a:p>
            <a:r>
              <a:rPr lang="it-IT" dirty="0" smtClean="0"/>
              <a:t>Chiusura </a:t>
            </a:r>
            <a:endParaRPr lang="it-IT" dirty="0"/>
          </a:p>
        </p:txBody>
      </p:sp>
      <p:pic>
        <p:nvPicPr>
          <p:cNvPr id="2050" name="Picture 2" descr="LOGO EC modifica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951" y="6066087"/>
            <a:ext cx="2023429" cy="49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47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46189" y="1261411"/>
            <a:ext cx="6035040" cy="546335"/>
          </a:xfrm>
          <a:custGeom>
            <a:avLst/>
            <a:gdLst/>
            <a:ahLst/>
            <a:cxnLst/>
            <a:rect l="l" t="t" r="r" b="b"/>
            <a:pathLst>
              <a:path w="6649720" h="601980">
                <a:moveTo>
                  <a:pt x="6649212" y="595884"/>
                </a:moveTo>
                <a:lnTo>
                  <a:pt x="6649212" y="6096"/>
                </a:lnTo>
                <a:lnTo>
                  <a:pt x="6644640" y="0"/>
                </a:lnTo>
                <a:lnTo>
                  <a:pt x="4572" y="0"/>
                </a:lnTo>
                <a:lnTo>
                  <a:pt x="0" y="6096"/>
                </a:lnTo>
                <a:lnTo>
                  <a:pt x="0" y="595884"/>
                </a:lnTo>
                <a:lnTo>
                  <a:pt x="4572" y="601980"/>
                </a:lnTo>
                <a:lnTo>
                  <a:pt x="12192" y="601980"/>
                </a:lnTo>
                <a:lnTo>
                  <a:pt x="12192" y="25908"/>
                </a:lnTo>
                <a:lnTo>
                  <a:pt x="24384" y="12192"/>
                </a:lnTo>
                <a:lnTo>
                  <a:pt x="24384" y="25908"/>
                </a:lnTo>
                <a:lnTo>
                  <a:pt x="6624828" y="25908"/>
                </a:lnTo>
                <a:lnTo>
                  <a:pt x="6624828" y="12192"/>
                </a:lnTo>
                <a:lnTo>
                  <a:pt x="6637020" y="25908"/>
                </a:lnTo>
                <a:lnTo>
                  <a:pt x="6637020" y="601980"/>
                </a:lnTo>
                <a:lnTo>
                  <a:pt x="6644640" y="601980"/>
                </a:lnTo>
                <a:lnTo>
                  <a:pt x="6649212" y="595884"/>
                </a:lnTo>
                <a:close/>
              </a:path>
              <a:path w="6649720" h="601980">
                <a:moveTo>
                  <a:pt x="24384" y="25908"/>
                </a:moveTo>
                <a:lnTo>
                  <a:pt x="24384" y="12192"/>
                </a:lnTo>
                <a:lnTo>
                  <a:pt x="12192" y="25908"/>
                </a:lnTo>
                <a:lnTo>
                  <a:pt x="24384" y="25908"/>
                </a:lnTo>
                <a:close/>
              </a:path>
              <a:path w="6649720" h="601980">
                <a:moveTo>
                  <a:pt x="24384" y="576072"/>
                </a:moveTo>
                <a:lnTo>
                  <a:pt x="24384" y="25908"/>
                </a:lnTo>
                <a:lnTo>
                  <a:pt x="12192" y="25908"/>
                </a:lnTo>
                <a:lnTo>
                  <a:pt x="12192" y="576072"/>
                </a:lnTo>
                <a:lnTo>
                  <a:pt x="24384" y="576072"/>
                </a:lnTo>
                <a:close/>
              </a:path>
              <a:path w="6649720" h="601980">
                <a:moveTo>
                  <a:pt x="6637020" y="576072"/>
                </a:moveTo>
                <a:lnTo>
                  <a:pt x="12192" y="576072"/>
                </a:lnTo>
                <a:lnTo>
                  <a:pt x="24384" y="588264"/>
                </a:lnTo>
                <a:lnTo>
                  <a:pt x="24384" y="601980"/>
                </a:lnTo>
                <a:lnTo>
                  <a:pt x="6624828" y="601980"/>
                </a:lnTo>
                <a:lnTo>
                  <a:pt x="6624828" y="588264"/>
                </a:lnTo>
                <a:lnTo>
                  <a:pt x="6637020" y="576072"/>
                </a:lnTo>
                <a:close/>
              </a:path>
              <a:path w="6649720" h="601980">
                <a:moveTo>
                  <a:pt x="24384" y="601980"/>
                </a:moveTo>
                <a:lnTo>
                  <a:pt x="24384" y="588264"/>
                </a:lnTo>
                <a:lnTo>
                  <a:pt x="12192" y="576072"/>
                </a:lnTo>
                <a:lnTo>
                  <a:pt x="12192" y="601980"/>
                </a:lnTo>
                <a:lnTo>
                  <a:pt x="24384" y="601980"/>
                </a:lnTo>
                <a:close/>
              </a:path>
              <a:path w="6649720" h="601980">
                <a:moveTo>
                  <a:pt x="6637020" y="25908"/>
                </a:moveTo>
                <a:lnTo>
                  <a:pt x="6624828" y="12192"/>
                </a:lnTo>
                <a:lnTo>
                  <a:pt x="6624828" y="25908"/>
                </a:lnTo>
                <a:lnTo>
                  <a:pt x="6637020" y="25908"/>
                </a:lnTo>
                <a:close/>
              </a:path>
              <a:path w="6649720" h="601980">
                <a:moveTo>
                  <a:pt x="6637020" y="576072"/>
                </a:moveTo>
                <a:lnTo>
                  <a:pt x="6637020" y="25908"/>
                </a:lnTo>
                <a:lnTo>
                  <a:pt x="6624828" y="25908"/>
                </a:lnTo>
                <a:lnTo>
                  <a:pt x="6624828" y="576072"/>
                </a:lnTo>
                <a:lnTo>
                  <a:pt x="6637020" y="576072"/>
                </a:lnTo>
                <a:close/>
              </a:path>
              <a:path w="6649720" h="601980">
                <a:moveTo>
                  <a:pt x="6637020" y="601980"/>
                </a:moveTo>
                <a:lnTo>
                  <a:pt x="6637020" y="576072"/>
                </a:lnTo>
                <a:lnTo>
                  <a:pt x="6624828" y="588264"/>
                </a:lnTo>
                <a:lnTo>
                  <a:pt x="6624828" y="601980"/>
                </a:lnTo>
                <a:lnTo>
                  <a:pt x="6637020" y="601980"/>
                </a:lnTo>
                <a:close/>
              </a:path>
            </a:pathLst>
          </a:custGeom>
          <a:solidFill>
            <a:srgbClr val="375D89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80865" y="1349469"/>
            <a:ext cx="3562702" cy="346795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2178" spc="-5" dirty="0">
                <a:solidFill>
                  <a:prstClr val="black"/>
                </a:solidFill>
                <a:latin typeface="Arial"/>
                <a:cs typeface="Arial"/>
              </a:rPr>
              <a:t>SI </a:t>
            </a:r>
            <a:r>
              <a:rPr sz="2178" spc="5" dirty="0">
                <a:solidFill>
                  <a:prstClr val="black"/>
                </a:solidFill>
                <a:latin typeface="Arial"/>
                <a:cs typeface="Arial"/>
              </a:rPr>
              <a:t>CONSIDERA</a:t>
            </a:r>
            <a:r>
              <a:rPr sz="2178" spc="-8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178" spc="100" dirty="0">
                <a:solidFill>
                  <a:srgbClr val="FF0000"/>
                </a:solidFill>
                <a:latin typeface="Arial"/>
                <a:cs typeface="Arial"/>
              </a:rPr>
              <a:t>“OMESSA”</a:t>
            </a:r>
            <a:endParaRPr sz="217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74128" y="1864454"/>
            <a:ext cx="391886" cy="391886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431292" y="216408"/>
                </a:moveTo>
                <a:lnTo>
                  <a:pt x="324612" y="216408"/>
                </a:lnTo>
                <a:lnTo>
                  <a:pt x="324612" y="0"/>
                </a:lnTo>
                <a:lnTo>
                  <a:pt x="108204" y="0"/>
                </a:lnTo>
                <a:lnTo>
                  <a:pt x="108204" y="216408"/>
                </a:lnTo>
                <a:lnTo>
                  <a:pt x="0" y="216408"/>
                </a:lnTo>
                <a:lnTo>
                  <a:pt x="216408" y="431292"/>
                </a:lnTo>
                <a:lnTo>
                  <a:pt x="431292" y="216408"/>
                </a:lnTo>
                <a:close/>
              </a:path>
            </a:pathLst>
          </a:custGeom>
          <a:solidFill>
            <a:srgbClr val="2496ED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46465" y="1853389"/>
            <a:ext cx="448363" cy="419548"/>
          </a:xfrm>
          <a:custGeom>
            <a:avLst/>
            <a:gdLst/>
            <a:ahLst/>
            <a:cxnLst/>
            <a:rect l="l" t="t" r="r" b="b"/>
            <a:pathLst>
              <a:path w="494029" h="462280">
                <a:moveTo>
                  <a:pt x="138684" y="214884"/>
                </a:moveTo>
                <a:lnTo>
                  <a:pt x="0" y="214884"/>
                </a:lnTo>
                <a:lnTo>
                  <a:pt x="30480" y="245364"/>
                </a:lnTo>
                <a:lnTo>
                  <a:pt x="30480" y="240792"/>
                </a:lnTo>
                <a:lnTo>
                  <a:pt x="39624" y="219456"/>
                </a:lnTo>
                <a:lnTo>
                  <a:pt x="60960" y="240792"/>
                </a:lnTo>
                <a:lnTo>
                  <a:pt x="126492" y="240792"/>
                </a:lnTo>
                <a:lnTo>
                  <a:pt x="126492" y="228600"/>
                </a:lnTo>
                <a:lnTo>
                  <a:pt x="138684" y="214884"/>
                </a:lnTo>
                <a:close/>
              </a:path>
              <a:path w="494029" h="462280">
                <a:moveTo>
                  <a:pt x="60960" y="240792"/>
                </a:moveTo>
                <a:lnTo>
                  <a:pt x="39624" y="219456"/>
                </a:lnTo>
                <a:lnTo>
                  <a:pt x="30480" y="240792"/>
                </a:lnTo>
                <a:lnTo>
                  <a:pt x="60960" y="240792"/>
                </a:lnTo>
                <a:close/>
              </a:path>
              <a:path w="494029" h="462280">
                <a:moveTo>
                  <a:pt x="246888" y="426720"/>
                </a:moveTo>
                <a:lnTo>
                  <a:pt x="60960" y="240792"/>
                </a:lnTo>
                <a:lnTo>
                  <a:pt x="30480" y="240792"/>
                </a:lnTo>
                <a:lnTo>
                  <a:pt x="30480" y="245364"/>
                </a:lnTo>
                <a:lnTo>
                  <a:pt x="237744" y="452628"/>
                </a:lnTo>
                <a:lnTo>
                  <a:pt x="237744" y="435864"/>
                </a:lnTo>
                <a:lnTo>
                  <a:pt x="246888" y="426720"/>
                </a:lnTo>
                <a:close/>
              </a:path>
              <a:path w="494029" h="462280">
                <a:moveTo>
                  <a:pt x="367284" y="214884"/>
                </a:moveTo>
                <a:lnTo>
                  <a:pt x="367284" y="0"/>
                </a:lnTo>
                <a:lnTo>
                  <a:pt x="126492" y="0"/>
                </a:lnTo>
                <a:lnTo>
                  <a:pt x="126492" y="214884"/>
                </a:lnTo>
                <a:lnTo>
                  <a:pt x="138684" y="214884"/>
                </a:lnTo>
                <a:lnTo>
                  <a:pt x="138684" y="24384"/>
                </a:lnTo>
                <a:lnTo>
                  <a:pt x="150876" y="12192"/>
                </a:lnTo>
                <a:lnTo>
                  <a:pt x="150876" y="24384"/>
                </a:lnTo>
                <a:lnTo>
                  <a:pt x="341376" y="24384"/>
                </a:lnTo>
                <a:lnTo>
                  <a:pt x="341376" y="12192"/>
                </a:lnTo>
                <a:lnTo>
                  <a:pt x="355092" y="24384"/>
                </a:lnTo>
                <a:lnTo>
                  <a:pt x="355092" y="214884"/>
                </a:lnTo>
                <a:lnTo>
                  <a:pt x="367284" y="214884"/>
                </a:lnTo>
                <a:close/>
              </a:path>
              <a:path w="494029" h="462280">
                <a:moveTo>
                  <a:pt x="150876" y="240792"/>
                </a:moveTo>
                <a:lnTo>
                  <a:pt x="150876" y="24384"/>
                </a:lnTo>
                <a:lnTo>
                  <a:pt x="138684" y="24384"/>
                </a:lnTo>
                <a:lnTo>
                  <a:pt x="138684" y="214884"/>
                </a:lnTo>
                <a:lnTo>
                  <a:pt x="126492" y="228600"/>
                </a:lnTo>
                <a:lnTo>
                  <a:pt x="126492" y="240792"/>
                </a:lnTo>
                <a:lnTo>
                  <a:pt x="150876" y="240792"/>
                </a:lnTo>
                <a:close/>
              </a:path>
              <a:path w="494029" h="462280">
                <a:moveTo>
                  <a:pt x="150876" y="24384"/>
                </a:moveTo>
                <a:lnTo>
                  <a:pt x="150876" y="12192"/>
                </a:lnTo>
                <a:lnTo>
                  <a:pt x="138684" y="24384"/>
                </a:lnTo>
                <a:lnTo>
                  <a:pt x="150876" y="24384"/>
                </a:lnTo>
                <a:close/>
              </a:path>
              <a:path w="494029" h="462280">
                <a:moveTo>
                  <a:pt x="256032" y="435864"/>
                </a:moveTo>
                <a:lnTo>
                  <a:pt x="246888" y="426720"/>
                </a:lnTo>
                <a:lnTo>
                  <a:pt x="237744" y="435864"/>
                </a:lnTo>
                <a:lnTo>
                  <a:pt x="256032" y="435864"/>
                </a:lnTo>
                <a:close/>
              </a:path>
              <a:path w="494029" h="462280">
                <a:moveTo>
                  <a:pt x="256032" y="452628"/>
                </a:moveTo>
                <a:lnTo>
                  <a:pt x="256032" y="435864"/>
                </a:lnTo>
                <a:lnTo>
                  <a:pt x="237744" y="435864"/>
                </a:lnTo>
                <a:lnTo>
                  <a:pt x="237744" y="452628"/>
                </a:lnTo>
                <a:lnTo>
                  <a:pt x="246888" y="461772"/>
                </a:lnTo>
                <a:lnTo>
                  <a:pt x="256032" y="452628"/>
                </a:lnTo>
                <a:close/>
              </a:path>
              <a:path w="494029" h="462280">
                <a:moveTo>
                  <a:pt x="461772" y="246888"/>
                </a:moveTo>
                <a:lnTo>
                  <a:pt x="461772" y="240792"/>
                </a:lnTo>
                <a:lnTo>
                  <a:pt x="432816" y="240792"/>
                </a:lnTo>
                <a:lnTo>
                  <a:pt x="246888" y="426720"/>
                </a:lnTo>
                <a:lnTo>
                  <a:pt x="256032" y="435864"/>
                </a:lnTo>
                <a:lnTo>
                  <a:pt x="256032" y="452628"/>
                </a:lnTo>
                <a:lnTo>
                  <a:pt x="461772" y="246888"/>
                </a:lnTo>
                <a:close/>
              </a:path>
              <a:path w="494029" h="462280">
                <a:moveTo>
                  <a:pt x="355092" y="24384"/>
                </a:moveTo>
                <a:lnTo>
                  <a:pt x="341376" y="12192"/>
                </a:lnTo>
                <a:lnTo>
                  <a:pt x="341376" y="24384"/>
                </a:lnTo>
                <a:lnTo>
                  <a:pt x="355092" y="24384"/>
                </a:lnTo>
                <a:close/>
              </a:path>
              <a:path w="494029" h="462280">
                <a:moveTo>
                  <a:pt x="367284" y="240792"/>
                </a:moveTo>
                <a:lnTo>
                  <a:pt x="367284" y="228600"/>
                </a:lnTo>
                <a:lnTo>
                  <a:pt x="355092" y="214884"/>
                </a:lnTo>
                <a:lnTo>
                  <a:pt x="355092" y="24384"/>
                </a:lnTo>
                <a:lnTo>
                  <a:pt x="341376" y="24384"/>
                </a:lnTo>
                <a:lnTo>
                  <a:pt x="341376" y="240792"/>
                </a:lnTo>
                <a:lnTo>
                  <a:pt x="367284" y="240792"/>
                </a:lnTo>
                <a:close/>
              </a:path>
              <a:path w="494029" h="462280">
                <a:moveTo>
                  <a:pt x="493776" y="214884"/>
                </a:moveTo>
                <a:lnTo>
                  <a:pt x="355092" y="214884"/>
                </a:lnTo>
                <a:lnTo>
                  <a:pt x="367284" y="228600"/>
                </a:lnTo>
                <a:lnTo>
                  <a:pt x="367284" y="240792"/>
                </a:lnTo>
                <a:lnTo>
                  <a:pt x="432816" y="240792"/>
                </a:lnTo>
                <a:lnTo>
                  <a:pt x="454152" y="219456"/>
                </a:lnTo>
                <a:lnTo>
                  <a:pt x="461772" y="240792"/>
                </a:lnTo>
                <a:lnTo>
                  <a:pt x="461772" y="246888"/>
                </a:lnTo>
                <a:lnTo>
                  <a:pt x="493776" y="214884"/>
                </a:lnTo>
                <a:close/>
              </a:path>
              <a:path w="494029" h="462280">
                <a:moveTo>
                  <a:pt x="461772" y="240792"/>
                </a:moveTo>
                <a:lnTo>
                  <a:pt x="454152" y="219456"/>
                </a:lnTo>
                <a:lnTo>
                  <a:pt x="432816" y="240792"/>
                </a:lnTo>
                <a:lnTo>
                  <a:pt x="461772" y="240792"/>
                </a:lnTo>
                <a:close/>
              </a:path>
            </a:pathLst>
          </a:custGeom>
          <a:solidFill>
            <a:srgbClr val="375D89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86715" y="1926694"/>
            <a:ext cx="393038" cy="391886"/>
          </a:xfrm>
          <a:custGeom>
            <a:avLst/>
            <a:gdLst/>
            <a:ahLst/>
            <a:cxnLst/>
            <a:rect l="l" t="t" r="r" b="b"/>
            <a:pathLst>
              <a:path w="433070" h="431800">
                <a:moveTo>
                  <a:pt x="432816" y="214884"/>
                </a:moveTo>
                <a:lnTo>
                  <a:pt x="324612" y="214884"/>
                </a:lnTo>
                <a:lnTo>
                  <a:pt x="324612" y="0"/>
                </a:lnTo>
                <a:lnTo>
                  <a:pt x="108204" y="0"/>
                </a:lnTo>
                <a:lnTo>
                  <a:pt x="108204" y="214884"/>
                </a:lnTo>
                <a:lnTo>
                  <a:pt x="0" y="214884"/>
                </a:lnTo>
                <a:lnTo>
                  <a:pt x="216408" y="431292"/>
                </a:lnTo>
                <a:lnTo>
                  <a:pt x="432816" y="214884"/>
                </a:lnTo>
                <a:close/>
              </a:path>
            </a:pathLst>
          </a:custGeom>
          <a:solidFill>
            <a:srgbClr val="2496ED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59052" y="1914246"/>
            <a:ext cx="448363" cy="420701"/>
          </a:xfrm>
          <a:custGeom>
            <a:avLst/>
            <a:gdLst/>
            <a:ahLst/>
            <a:cxnLst/>
            <a:rect l="l" t="t" r="r" b="b"/>
            <a:pathLst>
              <a:path w="494029" h="463550">
                <a:moveTo>
                  <a:pt x="138684" y="216408"/>
                </a:moveTo>
                <a:lnTo>
                  <a:pt x="0" y="216408"/>
                </a:lnTo>
                <a:lnTo>
                  <a:pt x="30480" y="246888"/>
                </a:lnTo>
                <a:lnTo>
                  <a:pt x="30480" y="242316"/>
                </a:lnTo>
                <a:lnTo>
                  <a:pt x="39624" y="220980"/>
                </a:lnTo>
                <a:lnTo>
                  <a:pt x="61111" y="242316"/>
                </a:lnTo>
                <a:lnTo>
                  <a:pt x="126492" y="242316"/>
                </a:lnTo>
                <a:lnTo>
                  <a:pt x="126492" y="228600"/>
                </a:lnTo>
                <a:lnTo>
                  <a:pt x="138684" y="216408"/>
                </a:lnTo>
                <a:close/>
              </a:path>
              <a:path w="494029" h="463550">
                <a:moveTo>
                  <a:pt x="61111" y="242316"/>
                </a:moveTo>
                <a:lnTo>
                  <a:pt x="39624" y="220980"/>
                </a:lnTo>
                <a:lnTo>
                  <a:pt x="30480" y="242316"/>
                </a:lnTo>
                <a:lnTo>
                  <a:pt x="61111" y="242316"/>
                </a:lnTo>
                <a:close/>
              </a:path>
              <a:path w="494029" h="463550">
                <a:moveTo>
                  <a:pt x="246888" y="426784"/>
                </a:moveTo>
                <a:lnTo>
                  <a:pt x="61111" y="242316"/>
                </a:lnTo>
                <a:lnTo>
                  <a:pt x="30480" y="242316"/>
                </a:lnTo>
                <a:lnTo>
                  <a:pt x="30480" y="246888"/>
                </a:lnTo>
                <a:lnTo>
                  <a:pt x="237744" y="454152"/>
                </a:lnTo>
                <a:lnTo>
                  <a:pt x="237744" y="435864"/>
                </a:lnTo>
                <a:lnTo>
                  <a:pt x="246888" y="426784"/>
                </a:lnTo>
                <a:close/>
              </a:path>
              <a:path w="494029" h="463550">
                <a:moveTo>
                  <a:pt x="367284" y="216408"/>
                </a:moveTo>
                <a:lnTo>
                  <a:pt x="367284" y="0"/>
                </a:lnTo>
                <a:lnTo>
                  <a:pt x="126492" y="0"/>
                </a:lnTo>
                <a:lnTo>
                  <a:pt x="126492" y="216408"/>
                </a:lnTo>
                <a:lnTo>
                  <a:pt x="138684" y="216408"/>
                </a:lnTo>
                <a:lnTo>
                  <a:pt x="138684" y="25908"/>
                </a:lnTo>
                <a:lnTo>
                  <a:pt x="152400" y="13716"/>
                </a:lnTo>
                <a:lnTo>
                  <a:pt x="152400" y="25908"/>
                </a:lnTo>
                <a:lnTo>
                  <a:pt x="342900" y="25908"/>
                </a:lnTo>
                <a:lnTo>
                  <a:pt x="342900" y="13716"/>
                </a:lnTo>
                <a:lnTo>
                  <a:pt x="355092" y="25908"/>
                </a:lnTo>
                <a:lnTo>
                  <a:pt x="355092" y="216408"/>
                </a:lnTo>
                <a:lnTo>
                  <a:pt x="367284" y="216408"/>
                </a:lnTo>
                <a:close/>
              </a:path>
              <a:path w="494029" h="463550">
                <a:moveTo>
                  <a:pt x="152400" y="242316"/>
                </a:moveTo>
                <a:lnTo>
                  <a:pt x="152400" y="25908"/>
                </a:lnTo>
                <a:lnTo>
                  <a:pt x="138684" y="25908"/>
                </a:lnTo>
                <a:lnTo>
                  <a:pt x="138684" y="216408"/>
                </a:lnTo>
                <a:lnTo>
                  <a:pt x="126492" y="228600"/>
                </a:lnTo>
                <a:lnTo>
                  <a:pt x="126492" y="242316"/>
                </a:lnTo>
                <a:lnTo>
                  <a:pt x="152400" y="242316"/>
                </a:lnTo>
                <a:close/>
              </a:path>
              <a:path w="494029" h="463550">
                <a:moveTo>
                  <a:pt x="152400" y="25908"/>
                </a:moveTo>
                <a:lnTo>
                  <a:pt x="152400" y="13716"/>
                </a:lnTo>
                <a:lnTo>
                  <a:pt x="138684" y="25908"/>
                </a:lnTo>
                <a:lnTo>
                  <a:pt x="152400" y="25908"/>
                </a:lnTo>
                <a:close/>
              </a:path>
              <a:path w="494029" h="463550">
                <a:moveTo>
                  <a:pt x="256032" y="435864"/>
                </a:moveTo>
                <a:lnTo>
                  <a:pt x="246888" y="426784"/>
                </a:lnTo>
                <a:lnTo>
                  <a:pt x="237744" y="435864"/>
                </a:lnTo>
                <a:lnTo>
                  <a:pt x="256032" y="435864"/>
                </a:lnTo>
                <a:close/>
              </a:path>
              <a:path w="494029" h="463550">
                <a:moveTo>
                  <a:pt x="256032" y="454152"/>
                </a:moveTo>
                <a:lnTo>
                  <a:pt x="256032" y="435864"/>
                </a:lnTo>
                <a:lnTo>
                  <a:pt x="237744" y="435864"/>
                </a:lnTo>
                <a:lnTo>
                  <a:pt x="237744" y="454152"/>
                </a:lnTo>
                <a:lnTo>
                  <a:pt x="246888" y="463296"/>
                </a:lnTo>
                <a:lnTo>
                  <a:pt x="256032" y="454152"/>
                </a:lnTo>
                <a:close/>
              </a:path>
              <a:path w="494029" h="463550">
                <a:moveTo>
                  <a:pt x="463296" y="246888"/>
                </a:moveTo>
                <a:lnTo>
                  <a:pt x="463296" y="242316"/>
                </a:lnTo>
                <a:lnTo>
                  <a:pt x="432664" y="242316"/>
                </a:lnTo>
                <a:lnTo>
                  <a:pt x="246888" y="426784"/>
                </a:lnTo>
                <a:lnTo>
                  <a:pt x="256032" y="435864"/>
                </a:lnTo>
                <a:lnTo>
                  <a:pt x="256032" y="454152"/>
                </a:lnTo>
                <a:lnTo>
                  <a:pt x="463296" y="246888"/>
                </a:lnTo>
                <a:close/>
              </a:path>
              <a:path w="494029" h="463550">
                <a:moveTo>
                  <a:pt x="355092" y="25908"/>
                </a:moveTo>
                <a:lnTo>
                  <a:pt x="342900" y="13716"/>
                </a:lnTo>
                <a:lnTo>
                  <a:pt x="342900" y="25908"/>
                </a:lnTo>
                <a:lnTo>
                  <a:pt x="355092" y="25908"/>
                </a:lnTo>
                <a:close/>
              </a:path>
              <a:path w="494029" h="463550">
                <a:moveTo>
                  <a:pt x="367284" y="242316"/>
                </a:moveTo>
                <a:lnTo>
                  <a:pt x="367284" y="228600"/>
                </a:lnTo>
                <a:lnTo>
                  <a:pt x="355092" y="216408"/>
                </a:lnTo>
                <a:lnTo>
                  <a:pt x="355092" y="25908"/>
                </a:lnTo>
                <a:lnTo>
                  <a:pt x="342900" y="25908"/>
                </a:lnTo>
                <a:lnTo>
                  <a:pt x="342900" y="242316"/>
                </a:lnTo>
                <a:lnTo>
                  <a:pt x="367284" y="242316"/>
                </a:lnTo>
                <a:close/>
              </a:path>
              <a:path w="494029" h="463550">
                <a:moveTo>
                  <a:pt x="493776" y="216408"/>
                </a:moveTo>
                <a:lnTo>
                  <a:pt x="355092" y="216408"/>
                </a:lnTo>
                <a:lnTo>
                  <a:pt x="367284" y="228600"/>
                </a:lnTo>
                <a:lnTo>
                  <a:pt x="367284" y="242316"/>
                </a:lnTo>
                <a:lnTo>
                  <a:pt x="432664" y="242316"/>
                </a:lnTo>
                <a:lnTo>
                  <a:pt x="454152" y="220980"/>
                </a:lnTo>
                <a:lnTo>
                  <a:pt x="463296" y="242316"/>
                </a:lnTo>
                <a:lnTo>
                  <a:pt x="463296" y="246888"/>
                </a:lnTo>
                <a:lnTo>
                  <a:pt x="493776" y="216408"/>
                </a:lnTo>
                <a:close/>
              </a:path>
              <a:path w="494029" h="463550">
                <a:moveTo>
                  <a:pt x="463296" y="242316"/>
                </a:moveTo>
                <a:lnTo>
                  <a:pt x="454152" y="220980"/>
                </a:lnTo>
                <a:lnTo>
                  <a:pt x="432664" y="242316"/>
                </a:lnTo>
                <a:lnTo>
                  <a:pt x="463296" y="242316"/>
                </a:lnTo>
                <a:close/>
              </a:path>
            </a:pathLst>
          </a:custGeom>
          <a:solidFill>
            <a:srgbClr val="375D89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44255" y="2514523"/>
            <a:ext cx="4051407" cy="523283"/>
          </a:xfrm>
          <a:custGeom>
            <a:avLst/>
            <a:gdLst/>
            <a:ahLst/>
            <a:cxnLst/>
            <a:rect l="l" t="t" r="r" b="b"/>
            <a:pathLst>
              <a:path w="4464050" h="576579">
                <a:moveTo>
                  <a:pt x="0" y="0"/>
                </a:moveTo>
                <a:lnTo>
                  <a:pt x="0" y="576072"/>
                </a:lnTo>
                <a:lnTo>
                  <a:pt x="4463796" y="576072"/>
                </a:lnTo>
                <a:lnTo>
                  <a:pt x="44637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DEADA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33190" y="2503458"/>
            <a:ext cx="4075035" cy="545182"/>
          </a:xfrm>
          <a:custGeom>
            <a:avLst/>
            <a:gdLst/>
            <a:ahLst/>
            <a:cxnLst/>
            <a:rect l="l" t="t" r="r" b="b"/>
            <a:pathLst>
              <a:path w="4490085" h="600710">
                <a:moveTo>
                  <a:pt x="4489701" y="595884"/>
                </a:moveTo>
                <a:lnTo>
                  <a:pt x="4489701" y="4572"/>
                </a:lnTo>
                <a:lnTo>
                  <a:pt x="4483605" y="0"/>
                </a:lnTo>
                <a:lnTo>
                  <a:pt x="4572" y="0"/>
                </a:lnTo>
                <a:lnTo>
                  <a:pt x="0" y="4572"/>
                </a:lnTo>
                <a:lnTo>
                  <a:pt x="0" y="595884"/>
                </a:lnTo>
                <a:lnTo>
                  <a:pt x="4572" y="600456"/>
                </a:lnTo>
                <a:lnTo>
                  <a:pt x="12192" y="600456"/>
                </a:lnTo>
                <a:lnTo>
                  <a:pt x="12192" y="24384"/>
                </a:lnTo>
                <a:lnTo>
                  <a:pt x="24384" y="12192"/>
                </a:lnTo>
                <a:lnTo>
                  <a:pt x="24384" y="24384"/>
                </a:lnTo>
                <a:lnTo>
                  <a:pt x="4463793" y="24384"/>
                </a:lnTo>
                <a:lnTo>
                  <a:pt x="4463793" y="12192"/>
                </a:lnTo>
                <a:lnTo>
                  <a:pt x="4475985" y="24384"/>
                </a:lnTo>
                <a:lnTo>
                  <a:pt x="4475985" y="600456"/>
                </a:lnTo>
                <a:lnTo>
                  <a:pt x="4483605" y="600456"/>
                </a:lnTo>
                <a:lnTo>
                  <a:pt x="4489701" y="595884"/>
                </a:lnTo>
                <a:close/>
              </a:path>
              <a:path w="4490085" h="600710">
                <a:moveTo>
                  <a:pt x="24384" y="24384"/>
                </a:moveTo>
                <a:lnTo>
                  <a:pt x="24384" y="12192"/>
                </a:lnTo>
                <a:lnTo>
                  <a:pt x="12192" y="24384"/>
                </a:lnTo>
                <a:lnTo>
                  <a:pt x="24384" y="24384"/>
                </a:lnTo>
                <a:close/>
              </a:path>
              <a:path w="4490085" h="600710">
                <a:moveTo>
                  <a:pt x="24384" y="576072"/>
                </a:moveTo>
                <a:lnTo>
                  <a:pt x="24384" y="24384"/>
                </a:lnTo>
                <a:lnTo>
                  <a:pt x="12192" y="24384"/>
                </a:lnTo>
                <a:lnTo>
                  <a:pt x="12192" y="576072"/>
                </a:lnTo>
                <a:lnTo>
                  <a:pt x="24384" y="576072"/>
                </a:lnTo>
                <a:close/>
              </a:path>
              <a:path w="4490085" h="600710">
                <a:moveTo>
                  <a:pt x="4475985" y="576072"/>
                </a:moveTo>
                <a:lnTo>
                  <a:pt x="12192" y="576072"/>
                </a:lnTo>
                <a:lnTo>
                  <a:pt x="24384" y="588264"/>
                </a:lnTo>
                <a:lnTo>
                  <a:pt x="24384" y="600456"/>
                </a:lnTo>
                <a:lnTo>
                  <a:pt x="4463793" y="600456"/>
                </a:lnTo>
                <a:lnTo>
                  <a:pt x="4463793" y="588264"/>
                </a:lnTo>
                <a:lnTo>
                  <a:pt x="4475985" y="576072"/>
                </a:lnTo>
                <a:close/>
              </a:path>
              <a:path w="4490085" h="600710">
                <a:moveTo>
                  <a:pt x="24384" y="600456"/>
                </a:moveTo>
                <a:lnTo>
                  <a:pt x="24384" y="588264"/>
                </a:lnTo>
                <a:lnTo>
                  <a:pt x="12192" y="576072"/>
                </a:lnTo>
                <a:lnTo>
                  <a:pt x="12192" y="600456"/>
                </a:lnTo>
                <a:lnTo>
                  <a:pt x="24384" y="600456"/>
                </a:lnTo>
                <a:close/>
              </a:path>
              <a:path w="4490085" h="600710">
                <a:moveTo>
                  <a:pt x="4475985" y="24384"/>
                </a:moveTo>
                <a:lnTo>
                  <a:pt x="4463793" y="12192"/>
                </a:lnTo>
                <a:lnTo>
                  <a:pt x="4463793" y="24384"/>
                </a:lnTo>
                <a:lnTo>
                  <a:pt x="4475985" y="24384"/>
                </a:lnTo>
                <a:close/>
              </a:path>
              <a:path w="4490085" h="600710">
                <a:moveTo>
                  <a:pt x="4475985" y="576072"/>
                </a:moveTo>
                <a:lnTo>
                  <a:pt x="4475985" y="24384"/>
                </a:lnTo>
                <a:lnTo>
                  <a:pt x="4463793" y="24384"/>
                </a:lnTo>
                <a:lnTo>
                  <a:pt x="4463793" y="576072"/>
                </a:lnTo>
                <a:lnTo>
                  <a:pt x="4475985" y="576072"/>
                </a:lnTo>
                <a:close/>
              </a:path>
              <a:path w="4490085" h="600710">
                <a:moveTo>
                  <a:pt x="4475985" y="600456"/>
                </a:moveTo>
                <a:lnTo>
                  <a:pt x="4475985" y="576072"/>
                </a:lnTo>
                <a:lnTo>
                  <a:pt x="4463793" y="588264"/>
                </a:lnTo>
                <a:lnTo>
                  <a:pt x="4463793" y="600456"/>
                </a:lnTo>
                <a:lnTo>
                  <a:pt x="4475985" y="600456"/>
                </a:lnTo>
                <a:close/>
              </a:path>
            </a:pathLst>
          </a:custGeom>
          <a:solidFill>
            <a:srgbClr val="375D89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44255" y="2619178"/>
            <a:ext cx="4051407" cy="290946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670843">
              <a:spcBef>
                <a:spcPts val="91"/>
              </a:spcBef>
            </a:pPr>
            <a:r>
              <a:rPr sz="1815" spc="-14" dirty="0">
                <a:solidFill>
                  <a:prstClr val="black"/>
                </a:solidFill>
                <a:latin typeface="Arial"/>
                <a:cs typeface="Arial"/>
              </a:rPr>
              <a:t>CEDENTE/PRESTATORE</a:t>
            </a:r>
            <a:endParaRPr sz="1815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88236" y="2514523"/>
            <a:ext cx="3528699" cy="523283"/>
          </a:xfrm>
          <a:custGeom>
            <a:avLst/>
            <a:gdLst/>
            <a:ahLst/>
            <a:cxnLst/>
            <a:rect l="l" t="t" r="r" b="b"/>
            <a:pathLst>
              <a:path w="3888104" h="576579">
                <a:moveTo>
                  <a:pt x="0" y="0"/>
                </a:moveTo>
                <a:lnTo>
                  <a:pt x="0" y="576072"/>
                </a:lnTo>
                <a:lnTo>
                  <a:pt x="3887724" y="576072"/>
                </a:lnTo>
                <a:lnTo>
                  <a:pt x="3887724" y="0"/>
                </a:lnTo>
                <a:lnTo>
                  <a:pt x="0" y="0"/>
                </a:lnTo>
                <a:close/>
              </a:path>
            </a:pathLst>
          </a:custGeom>
          <a:solidFill>
            <a:srgbClr val="FDEADA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77171" y="2503458"/>
            <a:ext cx="3552329" cy="545182"/>
          </a:xfrm>
          <a:custGeom>
            <a:avLst/>
            <a:gdLst/>
            <a:ahLst/>
            <a:cxnLst/>
            <a:rect l="l" t="t" r="r" b="b"/>
            <a:pathLst>
              <a:path w="3914140" h="600710">
                <a:moveTo>
                  <a:pt x="3913632" y="595884"/>
                </a:moveTo>
                <a:lnTo>
                  <a:pt x="3913632" y="4572"/>
                </a:lnTo>
                <a:lnTo>
                  <a:pt x="3907536" y="0"/>
                </a:lnTo>
                <a:lnTo>
                  <a:pt x="4572" y="0"/>
                </a:lnTo>
                <a:lnTo>
                  <a:pt x="0" y="4572"/>
                </a:lnTo>
                <a:lnTo>
                  <a:pt x="0" y="595884"/>
                </a:lnTo>
                <a:lnTo>
                  <a:pt x="4572" y="600456"/>
                </a:lnTo>
                <a:lnTo>
                  <a:pt x="12192" y="600456"/>
                </a:lnTo>
                <a:lnTo>
                  <a:pt x="12192" y="24384"/>
                </a:lnTo>
                <a:lnTo>
                  <a:pt x="24384" y="12192"/>
                </a:lnTo>
                <a:lnTo>
                  <a:pt x="24384" y="24384"/>
                </a:lnTo>
                <a:lnTo>
                  <a:pt x="3887724" y="24384"/>
                </a:lnTo>
                <a:lnTo>
                  <a:pt x="3887724" y="12192"/>
                </a:lnTo>
                <a:lnTo>
                  <a:pt x="3899916" y="24384"/>
                </a:lnTo>
                <a:lnTo>
                  <a:pt x="3899916" y="600456"/>
                </a:lnTo>
                <a:lnTo>
                  <a:pt x="3907536" y="600456"/>
                </a:lnTo>
                <a:lnTo>
                  <a:pt x="3913632" y="595884"/>
                </a:lnTo>
                <a:close/>
              </a:path>
              <a:path w="3914140" h="600710">
                <a:moveTo>
                  <a:pt x="24384" y="24384"/>
                </a:moveTo>
                <a:lnTo>
                  <a:pt x="24384" y="12192"/>
                </a:lnTo>
                <a:lnTo>
                  <a:pt x="12192" y="24384"/>
                </a:lnTo>
                <a:lnTo>
                  <a:pt x="24384" y="24384"/>
                </a:lnTo>
                <a:close/>
              </a:path>
              <a:path w="3914140" h="600710">
                <a:moveTo>
                  <a:pt x="24384" y="576072"/>
                </a:moveTo>
                <a:lnTo>
                  <a:pt x="24384" y="24384"/>
                </a:lnTo>
                <a:lnTo>
                  <a:pt x="12192" y="24384"/>
                </a:lnTo>
                <a:lnTo>
                  <a:pt x="12192" y="576072"/>
                </a:lnTo>
                <a:lnTo>
                  <a:pt x="24384" y="576072"/>
                </a:lnTo>
                <a:close/>
              </a:path>
              <a:path w="3914140" h="600710">
                <a:moveTo>
                  <a:pt x="3899916" y="576072"/>
                </a:moveTo>
                <a:lnTo>
                  <a:pt x="12192" y="576072"/>
                </a:lnTo>
                <a:lnTo>
                  <a:pt x="24384" y="588264"/>
                </a:lnTo>
                <a:lnTo>
                  <a:pt x="24384" y="600456"/>
                </a:lnTo>
                <a:lnTo>
                  <a:pt x="3887724" y="600456"/>
                </a:lnTo>
                <a:lnTo>
                  <a:pt x="3887724" y="588264"/>
                </a:lnTo>
                <a:lnTo>
                  <a:pt x="3899916" y="576072"/>
                </a:lnTo>
                <a:close/>
              </a:path>
              <a:path w="3914140" h="600710">
                <a:moveTo>
                  <a:pt x="24384" y="600456"/>
                </a:moveTo>
                <a:lnTo>
                  <a:pt x="24384" y="588264"/>
                </a:lnTo>
                <a:lnTo>
                  <a:pt x="12192" y="576072"/>
                </a:lnTo>
                <a:lnTo>
                  <a:pt x="12192" y="600456"/>
                </a:lnTo>
                <a:lnTo>
                  <a:pt x="24384" y="600456"/>
                </a:lnTo>
                <a:close/>
              </a:path>
              <a:path w="3914140" h="600710">
                <a:moveTo>
                  <a:pt x="3899916" y="24384"/>
                </a:moveTo>
                <a:lnTo>
                  <a:pt x="3887724" y="12192"/>
                </a:lnTo>
                <a:lnTo>
                  <a:pt x="3887724" y="24384"/>
                </a:lnTo>
                <a:lnTo>
                  <a:pt x="3899916" y="24384"/>
                </a:lnTo>
                <a:close/>
              </a:path>
              <a:path w="3914140" h="600710">
                <a:moveTo>
                  <a:pt x="3899916" y="576072"/>
                </a:moveTo>
                <a:lnTo>
                  <a:pt x="3899916" y="24384"/>
                </a:lnTo>
                <a:lnTo>
                  <a:pt x="3887724" y="24384"/>
                </a:lnTo>
                <a:lnTo>
                  <a:pt x="3887724" y="576072"/>
                </a:lnTo>
                <a:lnTo>
                  <a:pt x="3899916" y="576072"/>
                </a:lnTo>
                <a:close/>
              </a:path>
              <a:path w="3914140" h="600710">
                <a:moveTo>
                  <a:pt x="3899916" y="600456"/>
                </a:moveTo>
                <a:lnTo>
                  <a:pt x="3899916" y="576072"/>
                </a:lnTo>
                <a:lnTo>
                  <a:pt x="3887724" y="588264"/>
                </a:lnTo>
                <a:lnTo>
                  <a:pt x="3887724" y="600456"/>
                </a:lnTo>
                <a:lnTo>
                  <a:pt x="3899916" y="600456"/>
                </a:lnTo>
                <a:close/>
              </a:path>
            </a:pathLst>
          </a:custGeom>
          <a:solidFill>
            <a:srgbClr val="375D89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88236" y="2619178"/>
            <a:ext cx="3528699" cy="290946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366543">
              <a:spcBef>
                <a:spcPts val="91"/>
              </a:spcBef>
            </a:pPr>
            <a:r>
              <a:rPr sz="1815" spc="-9" dirty="0">
                <a:solidFill>
                  <a:prstClr val="black"/>
                </a:solidFill>
                <a:latin typeface="Arial"/>
                <a:cs typeface="Arial"/>
              </a:rPr>
              <a:t>CESSIONARIO/COMMITT.</a:t>
            </a:r>
            <a:endParaRPr sz="1815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488236" y="3495160"/>
            <a:ext cx="1960005" cy="652951"/>
          </a:xfrm>
          <a:custGeom>
            <a:avLst/>
            <a:gdLst/>
            <a:ahLst/>
            <a:cxnLst/>
            <a:rect l="l" t="t" r="r" b="b"/>
            <a:pathLst>
              <a:path w="2159634" h="719454">
                <a:moveTo>
                  <a:pt x="0" y="0"/>
                </a:moveTo>
                <a:lnTo>
                  <a:pt x="0" y="719328"/>
                </a:lnTo>
                <a:lnTo>
                  <a:pt x="2159508" y="719328"/>
                </a:lnTo>
                <a:lnTo>
                  <a:pt x="2159508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477171" y="3482711"/>
            <a:ext cx="1983633" cy="677732"/>
          </a:xfrm>
          <a:custGeom>
            <a:avLst/>
            <a:gdLst/>
            <a:ahLst/>
            <a:cxnLst/>
            <a:rect l="l" t="t" r="r" b="b"/>
            <a:pathLst>
              <a:path w="2185670" h="746760">
                <a:moveTo>
                  <a:pt x="2185416" y="740664"/>
                </a:moveTo>
                <a:lnTo>
                  <a:pt x="2185416" y="6096"/>
                </a:lnTo>
                <a:lnTo>
                  <a:pt x="2179320" y="0"/>
                </a:lnTo>
                <a:lnTo>
                  <a:pt x="4572" y="0"/>
                </a:lnTo>
                <a:lnTo>
                  <a:pt x="0" y="6096"/>
                </a:lnTo>
                <a:lnTo>
                  <a:pt x="0" y="740664"/>
                </a:lnTo>
                <a:lnTo>
                  <a:pt x="4572" y="746760"/>
                </a:lnTo>
                <a:lnTo>
                  <a:pt x="12192" y="746760"/>
                </a:lnTo>
                <a:lnTo>
                  <a:pt x="12192" y="25908"/>
                </a:lnTo>
                <a:lnTo>
                  <a:pt x="24384" y="13716"/>
                </a:lnTo>
                <a:lnTo>
                  <a:pt x="24384" y="25908"/>
                </a:lnTo>
                <a:lnTo>
                  <a:pt x="2159508" y="25908"/>
                </a:lnTo>
                <a:lnTo>
                  <a:pt x="2159508" y="13716"/>
                </a:lnTo>
                <a:lnTo>
                  <a:pt x="2171700" y="25908"/>
                </a:lnTo>
                <a:lnTo>
                  <a:pt x="2171700" y="746760"/>
                </a:lnTo>
                <a:lnTo>
                  <a:pt x="2179320" y="746760"/>
                </a:lnTo>
                <a:lnTo>
                  <a:pt x="2185416" y="740664"/>
                </a:lnTo>
                <a:close/>
              </a:path>
              <a:path w="2185670" h="746760">
                <a:moveTo>
                  <a:pt x="24384" y="25908"/>
                </a:moveTo>
                <a:lnTo>
                  <a:pt x="24384" y="13716"/>
                </a:lnTo>
                <a:lnTo>
                  <a:pt x="12192" y="25908"/>
                </a:lnTo>
                <a:lnTo>
                  <a:pt x="24384" y="25908"/>
                </a:lnTo>
                <a:close/>
              </a:path>
              <a:path w="2185670" h="746760">
                <a:moveTo>
                  <a:pt x="24384" y="720852"/>
                </a:moveTo>
                <a:lnTo>
                  <a:pt x="24384" y="25908"/>
                </a:lnTo>
                <a:lnTo>
                  <a:pt x="12192" y="25908"/>
                </a:lnTo>
                <a:lnTo>
                  <a:pt x="12192" y="720852"/>
                </a:lnTo>
                <a:lnTo>
                  <a:pt x="24384" y="720852"/>
                </a:lnTo>
                <a:close/>
              </a:path>
              <a:path w="2185670" h="746760">
                <a:moveTo>
                  <a:pt x="2171700" y="720852"/>
                </a:moveTo>
                <a:lnTo>
                  <a:pt x="12192" y="720852"/>
                </a:lnTo>
                <a:lnTo>
                  <a:pt x="24384" y="733044"/>
                </a:lnTo>
                <a:lnTo>
                  <a:pt x="24384" y="746760"/>
                </a:lnTo>
                <a:lnTo>
                  <a:pt x="2159508" y="746760"/>
                </a:lnTo>
                <a:lnTo>
                  <a:pt x="2159508" y="733044"/>
                </a:lnTo>
                <a:lnTo>
                  <a:pt x="2171700" y="720852"/>
                </a:lnTo>
                <a:close/>
              </a:path>
              <a:path w="2185670" h="746760">
                <a:moveTo>
                  <a:pt x="24384" y="746760"/>
                </a:moveTo>
                <a:lnTo>
                  <a:pt x="24384" y="733044"/>
                </a:lnTo>
                <a:lnTo>
                  <a:pt x="12192" y="720852"/>
                </a:lnTo>
                <a:lnTo>
                  <a:pt x="12192" y="746760"/>
                </a:lnTo>
                <a:lnTo>
                  <a:pt x="24384" y="746760"/>
                </a:lnTo>
                <a:close/>
              </a:path>
              <a:path w="2185670" h="746760">
                <a:moveTo>
                  <a:pt x="2171700" y="25908"/>
                </a:moveTo>
                <a:lnTo>
                  <a:pt x="2159508" y="13716"/>
                </a:lnTo>
                <a:lnTo>
                  <a:pt x="2159508" y="25908"/>
                </a:lnTo>
                <a:lnTo>
                  <a:pt x="2171700" y="25908"/>
                </a:lnTo>
                <a:close/>
              </a:path>
              <a:path w="2185670" h="746760">
                <a:moveTo>
                  <a:pt x="2171700" y="720852"/>
                </a:moveTo>
                <a:lnTo>
                  <a:pt x="2171700" y="25908"/>
                </a:lnTo>
                <a:lnTo>
                  <a:pt x="2159508" y="25908"/>
                </a:lnTo>
                <a:lnTo>
                  <a:pt x="2159508" y="720852"/>
                </a:lnTo>
                <a:lnTo>
                  <a:pt x="2171700" y="720852"/>
                </a:lnTo>
                <a:close/>
              </a:path>
              <a:path w="2185670" h="746760">
                <a:moveTo>
                  <a:pt x="2171700" y="746760"/>
                </a:moveTo>
                <a:lnTo>
                  <a:pt x="2171700" y="720852"/>
                </a:lnTo>
                <a:lnTo>
                  <a:pt x="2159508" y="733044"/>
                </a:lnTo>
                <a:lnTo>
                  <a:pt x="2159508" y="746760"/>
                </a:lnTo>
                <a:lnTo>
                  <a:pt x="2171700" y="746760"/>
                </a:lnTo>
                <a:close/>
              </a:path>
            </a:pathLst>
          </a:custGeom>
          <a:solidFill>
            <a:srgbClr val="375D89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66618" y="3555554"/>
            <a:ext cx="1803250" cy="514597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68864" marR="4611" indent="-157913">
              <a:spcBef>
                <a:spcPts val="91"/>
              </a:spcBef>
            </a:pPr>
            <a:r>
              <a:rPr sz="1634" spc="-9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GO</a:t>
            </a:r>
            <a:r>
              <a:rPr sz="1634" spc="86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1634" spc="14" dirty="0">
                <a:solidFill>
                  <a:prstClr val="black"/>
                </a:solidFill>
                <a:latin typeface="Arial"/>
                <a:cs typeface="Arial"/>
              </a:rPr>
              <a:t>AR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Z</a:t>
            </a:r>
            <a:r>
              <a:rPr sz="1634" spc="9" dirty="0">
                <a:solidFill>
                  <a:prstClr val="black"/>
                </a:solidFill>
                <a:latin typeface="Arial"/>
                <a:cs typeface="Arial"/>
              </a:rPr>
              <a:t>Z</a:t>
            </a:r>
            <a:r>
              <a:rPr sz="1634" spc="5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634" spc="-9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E  ENTRO </a:t>
            </a:r>
            <a:r>
              <a:rPr sz="1634" spc="-9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  <a:r>
              <a:rPr sz="1634" spc="-1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MESI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568458" y="3482711"/>
            <a:ext cx="1460927" cy="677732"/>
          </a:xfrm>
          <a:custGeom>
            <a:avLst/>
            <a:gdLst/>
            <a:ahLst/>
            <a:cxnLst/>
            <a:rect l="l" t="t" r="r" b="b"/>
            <a:pathLst>
              <a:path w="1609725" h="746760">
                <a:moveTo>
                  <a:pt x="1609344" y="740664"/>
                </a:moveTo>
                <a:lnTo>
                  <a:pt x="1609344" y="6096"/>
                </a:lnTo>
                <a:lnTo>
                  <a:pt x="1603248" y="0"/>
                </a:lnTo>
                <a:lnTo>
                  <a:pt x="4572" y="0"/>
                </a:lnTo>
                <a:lnTo>
                  <a:pt x="0" y="6096"/>
                </a:lnTo>
                <a:lnTo>
                  <a:pt x="0" y="740664"/>
                </a:lnTo>
                <a:lnTo>
                  <a:pt x="4572" y="746760"/>
                </a:lnTo>
                <a:lnTo>
                  <a:pt x="12192" y="746760"/>
                </a:lnTo>
                <a:lnTo>
                  <a:pt x="12192" y="25908"/>
                </a:lnTo>
                <a:lnTo>
                  <a:pt x="24384" y="13716"/>
                </a:lnTo>
                <a:lnTo>
                  <a:pt x="24384" y="25908"/>
                </a:lnTo>
                <a:lnTo>
                  <a:pt x="1583436" y="25908"/>
                </a:lnTo>
                <a:lnTo>
                  <a:pt x="1583436" y="13716"/>
                </a:lnTo>
                <a:lnTo>
                  <a:pt x="1595628" y="25908"/>
                </a:lnTo>
                <a:lnTo>
                  <a:pt x="1595628" y="746760"/>
                </a:lnTo>
                <a:lnTo>
                  <a:pt x="1603248" y="746760"/>
                </a:lnTo>
                <a:lnTo>
                  <a:pt x="1609344" y="740664"/>
                </a:lnTo>
                <a:close/>
              </a:path>
              <a:path w="1609725" h="746760">
                <a:moveTo>
                  <a:pt x="24384" y="25908"/>
                </a:moveTo>
                <a:lnTo>
                  <a:pt x="24384" y="13716"/>
                </a:lnTo>
                <a:lnTo>
                  <a:pt x="12192" y="25908"/>
                </a:lnTo>
                <a:lnTo>
                  <a:pt x="24384" y="25908"/>
                </a:lnTo>
                <a:close/>
              </a:path>
              <a:path w="1609725" h="746760">
                <a:moveTo>
                  <a:pt x="24384" y="720852"/>
                </a:moveTo>
                <a:lnTo>
                  <a:pt x="24384" y="25908"/>
                </a:lnTo>
                <a:lnTo>
                  <a:pt x="12192" y="25908"/>
                </a:lnTo>
                <a:lnTo>
                  <a:pt x="12192" y="720852"/>
                </a:lnTo>
                <a:lnTo>
                  <a:pt x="24384" y="720852"/>
                </a:lnTo>
                <a:close/>
              </a:path>
              <a:path w="1609725" h="746760">
                <a:moveTo>
                  <a:pt x="1595628" y="720852"/>
                </a:moveTo>
                <a:lnTo>
                  <a:pt x="12192" y="720852"/>
                </a:lnTo>
                <a:lnTo>
                  <a:pt x="24384" y="733044"/>
                </a:lnTo>
                <a:lnTo>
                  <a:pt x="24384" y="746760"/>
                </a:lnTo>
                <a:lnTo>
                  <a:pt x="1583436" y="746760"/>
                </a:lnTo>
                <a:lnTo>
                  <a:pt x="1583436" y="733044"/>
                </a:lnTo>
                <a:lnTo>
                  <a:pt x="1595628" y="720852"/>
                </a:lnTo>
                <a:close/>
              </a:path>
              <a:path w="1609725" h="746760">
                <a:moveTo>
                  <a:pt x="24384" y="746760"/>
                </a:moveTo>
                <a:lnTo>
                  <a:pt x="24384" y="733044"/>
                </a:lnTo>
                <a:lnTo>
                  <a:pt x="12192" y="720852"/>
                </a:lnTo>
                <a:lnTo>
                  <a:pt x="12192" y="746760"/>
                </a:lnTo>
                <a:lnTo>
                  <a:pt x="24384" y="746760"/>
                </a:lnTo>
                <a:close/>
              </a:path>
              <a:path w="1609725" h="746760">
                <a:moveTo>
                  <a:pt x="1595628" y="25908"/>
                </a:moveTo>
                <a:lnTo>
                  <a:pt x="1583436" y="13716"/>
                </a:lnTo>
                <a:lnTo>
                  <a:pt x="1583436" y="25908"/>
                </a:lnTo>
                <a:lnTo>
                  <a:pt x="1595628" y="25908"/>
                </a:lnTo>
                <a:close/>
              </a:path>
              <a:path w="1609725" h="746760">
                <a:moveTo>
                  <a:pt x="1595628" y="720852"/>
                </a:moveTo>
                <a:lnTo>
                  <a:pt x="1595628" y="25908"/>
                </a:lnTo>
                <a:lnTo>
                  <a:pt x="1583436" y="25908"/>
                </a:lnTo>
                <a:lnTo>
                  <a:pt x="1583436" y="720852"/>
                </a:lnTo>
                <a:lnTo>
                  <a:pt x="1595628" y="720852"/>
                </a:lnTo>
                <a:close/>
              </a:path>
              <a:path w="1609725" h="746760">
                <a:moveTo>
                  <a:pt x="1595628" y="746760"/>
                </a:moveTo>
                <a:lnTo>
                  <a:pt x="1595628" y="720852"/>
                </a:lnTo>
                <a:lnTo>
                  <a:pt x="1583436" y="733044"/>
                </a:lnTo>
                <a:lnTo>
                  <a:pt x="1583436" y="746760"/>
                </a:lnTo>
                <a:lnTo>
                  <a:pt x="1595628" y="746760"/>
                </a:lnTo>
                <a:close/>
              </a:path>
            </a:pathLst>
          </a:custGeom>
          <a:solidFill>
            <a:srgbClr val="375D89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743657" y="3555554"/>
            <a:ext cx="1107653" cy="514597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3" algn="ctr">
              <a:spcBef>
                <a:spcPts val="91"/>
              </a:spcBef>
            </a:pPr>
            <a:r>
              <a:rPr sz="1634" spc="-18" dirty="0">
                <a:solidFill>
                  <a:prstClr val="black"/>
                </a:solidFill>
                <a:latin typeface="Arial"/>
                <a:cs typeface="Arial"/>
              </a:rPr>
              <a:t>100%IVA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  <a:p>
            <a:pPr algn="ctr"/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(€ </a:t>
            </a:r>
            <a:r>
              <a:rPr sz="1634" spc="-9" dirty="0">
                <a:solidFill>
                  <a:prstClr val="black"/>
                </a:solidFill>
                <a:latin typeface="Arial"/>
                <a:cs typeface="Arial"/>
              </a:rPr>
              <a:t>250</a:t>
            </a:r>
            <a:r>
              <a:rPr sz="1634" spc="-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64" dirty="0">
                <a:solidFill>
                  <a:prstClr val="black"/>
                </a:solidFill>
                <a:latin typeface="Arial"/>
                <a:cs typeface="Arial"/>
              </a:rPr>
              <a:t>min)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044255" y="1860305"/>
            <a:ext cx="1307054" cy="589557"/>
          </a:xfrm>
          <a:custGeom>
            <a:avLst/>
            <a:gdLst/>
            <a:ahLst/>
            <a:cxnLst/>
            <a:rect l="l" t="t" r="r" b="b"/>
            <a:pathLst>
              <a:path w="1440180" h="649605">
                <a:moveTo>
                  <a:pt x="0" y="0"/>
                </a:moveTo>
                <a:lnTo>
                  <a:pt x="0" y="649224"/>
                </a:lnTo>
                <a:lnTo>
                  <a:pt x="1440180" y="649224"/>
                </a:lnTo>
                <a:lnTo>
                  <a:pt x="1440180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033190" y="1849240"/>
            <a:ext cx="1329530" cy="611457"/>
          </a:xfrm>
          <a:custGeom>
            <a:avLst/>
            <a:gdLst/>
            <a:ahLst/>
            <a:cxnLst/>
            <a:rect l="l" t="t" r="r" b="b"/>
            <a:pathLst>
              <a:path w="1464945" h="673735">
                <a:moveTo>
                  <a:pt x="1464560" y="667512"/>
                </a:moveTo>
                <a:lnTo>
                  <a:pt x="1464560" y="6096"/>
                </a:lnTo>
                <a:lnTo>
                  <a:pt x="1459988" y="0"/>
                </a:lnTo>
                <a:lnTo>
                  <a:pt x="4572" y="0"/>
                </a:lnTo>
                <a:lnTo>
                  <a:pt x="0" y="6096"/>
                </a:lnTo>
                <a:lnTo>
                  <a:pt x="0" y="667512"/>
                </a:lnTo>
                <a:lnTo>
                  <a:pt x="4572" y="673608"/>
                </a:lnTo>
                <a:lnTo>
                  <a:pt x="12192" y="673608"/>
                </a:lnTo>
                <a:lnTo>
                  <a:pt x="12192" y="25908"/>
                </a:lnTo>
                <a:lnTo>
                  <a:pt x="24384" y="12192"/>
                </a:lnTo>
                <a:lnTo>
                  <a:pt x="24384" y="25908"/>
                </a:lnTo>
                <a:lnTo>
                  <a:pt x="1440176" y="25908"/>
                </a:lnTo>
                <a:lnTo>
                  <a:pt x="1440176" y="12192"/>
                </a:lnTo>
                <a:lnTo>
                  <a:pt x="1452368" y="25908"/>
                </a:lnTo>
                <a:lnTo>
                  <a:pt x="1452368" y="673608"/>
                </a:lnTo>
                <a:lnTo>
                  <a:pt x="1459988" y="673608"/>
                </a:lnTo>
                <a:lnTo>
                  <a:pt x="1464560" y="667512"/>
                </a:lnTo>
                <a:close/>
              </a:path>
              <a:path w="1464945" h="673735">
                <a:moveTo>
                  <a:pt x="24384" y="25908"/>
                </a:moveTo>
                <a:lnTo>
                  <a:pt x="24384" y="12192"/>
                </a:lnTo>
                <a:lnTo>
                  <a:pt x="12192" y="25908"/>
                </a:lnTo>
                <a:lnTo>
                  <a:pt x="24384" y="25908"/>
                </a:lnTo>
                <a:close/>
              </a:path>
              <a:path w="1464945" h="673735">
                <a:moveTo>
                  <a:pt x="24384" y="647700"/>
                </a:moveTo>
                <a:lnTo>
                  <a:pt x="24384" y="25908"/>
                </a:lnTo>
                <a:lnTo>
                  <a:pt x="12192" y="25908"/>
                </a:lnTo>
                <a:lnTo>
                  <a:pt x="12192" y="647700"/>
                </a:lnTo>
                <a:lnTo>
                  <a:pt x="24384" y="647700"/>
                </a:lnTo>
                <a:close/>
              </a:path>
              <a:path w="1464945" h="673735">
                <a:moveTo>
                  <a:pt x="1452368" y="647700"/>
                </a:moveTo>
                <a:lnTo>
                  <a:pt x="12192" y="647700"/>
                </a:lnTo>
                <a:lnTo>
                  <a:pt x="24384" y="661416"/>
                </a:lnTo>
                <a:lnTo>
                  <a:pt x="24384" y="673608"/>
                </a:lnTo>
                <a:lnTo>
                  <a:pt x="1440176" y="673608"/>
                </a:lnTo>
                <a:lnTo>
                  <a:pt x="1440176" y="661416"/>
                </a:lnTo>
                <a:lnTo>
                  <a:pt x="1452368" y="647700"/>
                </a:lnTo>
                <a:close/>
              </a:path>
              <a:path w="1464945" h="673735">
                <a:moveTo>
                  <a:pt x="24384" y="673608"/>
                </a:moveTo>
                <a:lnTo>
                  <a:pt x="24384" y="661416"/>
                </a:lnTo>
                <a:lnTo>
                  <a:pt x="12192" y="647700"/>
                </a:lnTo>
                <a:lnTo>
                  <a:pt x="12192" y="673608"/>
                </a:lnTo>
                <a:lnTo>
                  <a:pt x="24384" y="673608"/>
                </a:lnTo>
                <a:close/>
              </a:path>
              <a:path w="1464945" h="673735">
                <a:moveTo>
                  <a:pt x="1452368" y="25908"/>
                </a:moveTo>
                <a:lnTo>
                  <a:pt x="1440176" y="12192"/>
                </a:lnTo>
                <a:lnTo>
                  <a:pt x="1440176" y="25908"/>
                </a:lnTo>
                <a:lnTo>
                  <a:pt x="1452368" y="25908"/>
                </a:lnTo>
                <a:close/>
              </a:path>
              <a:path w="1464945" h="673735">
                <a:moveTo>
                  <a:pt x="1452368" y="647700"/>
                </a:moveTo>
                <a:lnTo>
                  <a:pt x="1452368" y="25908"/>
                </a:lnTo>
                <a:lnTo>
                  <a:pt x="1440176" y="25908"/>
                </a:lnTo>
                <a:lnTo>
                  <a:pt x="1440176" y="647700"/>
                </a:lnTo>
                <a:lnTo>
                  <a:pt x="1452368" y="647700"/>
                </a:lnTo>
                <a:close/>
              </a:path>
              <a:path w="1464945" h="673735">
                <a:moveTo>
                  <a:pt x="1452368" y="673608"/>
                </a:moveTo>
                <a:lnTo>
                  <a:pt x="1452368" y="647700"/>
                </a:lnTo>
                <a:lnTo>
                  <a:pt x="1440176" y="661416"/>
                </a:lnTo>
                <a:lnTo>
                  <a:pt x="1440176" y="673608"/>
                </a:lnTo>
                <a:lnTo>
                  <a:pt x="1452368" y="673608"/>
                </a:lnTo>
                <a:close/>
              </a:path>
            </a:pathLst>
          </a:custGeom>
          <a:solidFill>
            <a:srgbClr val="375D89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44255" y="1847395"/>
            <a:ext cx="1307054" cy="598338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315250" marR="309487" indent="-576" algn="ctr">
              <a:spcBef>
                <a:spcPts val="91"/>
              </a:spcBef>
            </a:pPr>
            <a:r>
              <a:rPr sz="1271" spc="9" dirty="0">
                <a:solidFill>
                  <a:prstClr val="black"/>
                </a:solidFill>
                <a:latin typeface="Arial"/>
                <a:cs typeface="Arial"/>
              </a:rPr>
              <a:t>D.LGS.  </a:t>
            </a:r>
            <a:r>
              <a:rPr sz="1271" dirty="0">
                <a:solidFill>
                  <a:prstClr val="black"/>
                </a:solidFill>
                <a:latin typeface="Arial"/>
                <a:cs typeface="Arial"/>
              </a:rPr>
              <a:t>471/1997</a:t>
            </a:r>
            <a:endParaRPr sz="1271">
              <a:solidFill>
                <a:prstClr val="black"/>
              </a:solidFill>
              <a:latin typeface="Arial"/>
              <a:cs typeface="Arial"/>
            </a:endParaRPr>
          </a:p>
          <a:p>
            <a:pPr algn="ctr">
              <a:spcBef>
                <a:spcPts val="5"/>
              </a:spcBef>
            </a:pPr>
            <a:r>
              <a:rPr sz="1271" spc="45" dirty="0">
                <a:solidFill>
                  <a:prstClr val="black"/>
                </a:solidFill>
                <a:latin typeface="Arial"/>
                <a:cs typeface="Arial"/>
              </a:rPr>
              <a:t>Art. </a:t>
            </a:r>
            <a:r>
              <a:rPr sz="1271" dirty="0">
                <a:solidFill>
                  <a:prstClr val="black"/>
                </a:solidFill>
                <a:latin typeface="Arial"/>
                <a:cs typeface="Arial"/>
              </a:rPr>
              <a:t>6, </a:t>
            </a:r>
            <a:r>
              <a:rPr sz="1271" spc="68" dirty="0">
                <a:solidFill>
                  <a:prstClr val="black"/>
                </a:solidFill>
                <a:latin typeface="Arial"/>
                <a:cs typeface="Arial"/>
              </a:rPr>
              <a:t>co </a:t>
            </a:r>
            <a:r>
              <a:rPr sz="1271" dirty="0">
                <a:solidFill>
                  <a:prstClr val="black"/>
                </a:solidFill>
                <a:latin typeface="Arial"/>
                <a:cs typeface="Arial"/>
              </a:rPr>
              <a:t>1 -</a:t>
            </a:r>
            <a:r>
              <a:rPr sz="1271" spc="-18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71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  <a:endParaRPr sz="127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644530" y="1860305"/>
            <a:ext cx="1372176" cy="589557"/>
          </a:xfrm>
          <a:custGeom>
            <a:avLst/>
            <a:gdLst/>
            <a:ahLst/>
            <a:cxnLst/>
            <a:rect l="l" t="t" r="r" b="b"/>
            <a:pathLst>
              <a:path w="1511934" h="649605">
                <a:moveTo>
                  <a:pt x="0" y="0"/>
                </a:moveTo>
                <a:lnTo>
                  <a:pt x="0" y="649224"/>
                </a:lnTo>
                <a:lnTo>
                  <a:pt x="1511808" y="649224"/>
                </a:lnTo>
                <a:lnTo>
                  <a:pt x="1511808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633463" y="1849240"/>
            <a:ext cx="1395805" cy="611457"/>
          </a:xfrm>
          <a:custGeom>
            <a:avLst/>
            <a:gdLst/>
            <a:ahLst/>
            <a:cxnLst/>
            <a:rect l="l" t="t" r="r" b="b"/>
            <a:pathLst>
              <a:path w="1537970" h="673735">
                <a:moveTo>
                  <a:pt x="1537716" y="667512"/>
                </a:moveTo>
                <a:lnTo>
                  <a:pt x="1537716" y="6096"/>
                </a:lnTo>
                <a:lnTo>
                  <a:pt x="1531620" y="0"/>
                </a:lnTo>
                <a:lnTo>
                  <a:pt x="6096" y="0"/>
                </a:lnTo>
                <a:lnTo>
                  <a:pt x="0" y="6096"/>
                </a:lnTo>
                <a:lnTo>
                  <a:pt x="0" y="667512"/>
                </a:lnTo>
                <a:lnTo>
                  <a:pt x="6096" y="673608"/>
                </a:lnTo>
                <a:lnTo>
                  <a:pt x="12192" y="673608"/>
                </a:lnTo>
                <a:lnTo>
                  <a:pt x="12192" y="25908"/>
                </a:lnTo>
                <a:lnTo>
                  <a:pt x="25908" y="12192"/>
                </a:lnTo>
                <a:lnTo>
                  <a:pt x="25908" y="25908"/>
                </a:lnTo>
                <a:lnTo>
                  <a:pt x="1511808" y="25908"/>
                </a:lnTo>
                <a:lnTo>
                  <a:pt x="1511808" y="12192"/>
                </a:lnTo>
                <a:lnTo>
                  <a:pt x="1524000" y="25908"/>
                </a:lnTo>
                <a:lnTo>
                  <a:pt x="1524000" y="673608"/>
                </a:lnTo>
                <a:lnTo>
                  <a:pt x="1531620" y="673608"/>
                </a:lnTo>
                <a:lnTo>
                  <a:pt x="1537716" y="667512"/>
                </a:lnTo>
                <a:close/>
              </a:path>
              <a:path w="1537970" h="673735">
                <a:moveTo>
                  <a:pt x="25908" y="25908"/>
                </a:moveTo>
                <a:lnTo>
                  <a:pt x="25908" y="12192"/>
                </a:lnTo>
                <a:lnTo>
                  <a:pt x="12192" y="25908"/>
                </a:lnTo>
                <a:lnTo>
                  <a:pt x="25908" y="25908"/>
                </a:lnTo>
                <a:close/>
              </a:path>
              <a:path w="1537970" h="673735">
                <a:moveTo>
                  <a:pt x="25908" y="647700"/>
                </a:moveTo>
                <a:lnTo>
                  <a:pt x="25908" y="25908"/>
                </a:lnTo>
                <a:lnTo>
                  <a:pt x="12192" y="25908"/>
                </a:lnTo>
                <a:lnTo>
                  <a:pt x="12192" y="647700"/>
                </a:lnTo>
                <a:lnTo>
                  <a:pt x="25908" y="647700"/>
                </a:lnTo>
                <a:close/>
              </a:path>
              <a:path w="1537970" h="673735">
                <a:moveTo>
                  <a:pt x="1524000" y="647700"/>
                </a:moveTo>
                <a:lnTo>
                  <a:pt x="12192" y="647700"/>
                </a:lnTo>
                <a:lnTo>
                  <a:pt x="25908" y="661416"/>
                </a:lnTo>
                <a:lnTo>
                  <a:pt x="25908" y="673608"/>
                </a:lnTo>
                <a:lnTo>
                  <a:pt x="1511808" y="673608"/>
                </a:lnTo>
                <a:lnTo>
                  <a:pt x="1511808" y="661416"/>
                </a:lnTo>
                <a:lnTo>
                  <a:pt x="1524000" y="647700"/>
                </a:lnTo>
                <a:close/>
              </a:path>
              <a:path w="1537970" h="673735">
                <a:moveTo>
                  <a:pt x="25908" y="673608"/>
                </a:moveTo>
                <a:lnTo>
                  <a:pt x="25908" y="661416"/>
                </a:lnTo>
                <a:lnTo>
                  <a:pt x="12192" y="647700"/>
                </a:lnTo>
                <a:lnTo>
                  <a:pt x="12192" y="673608"/>
                </a:lnTo>
                <a:lnTo>
                  <a:pt x="25908" y="673608"/>
                </a:lnTo>
                <a:close/>
              </a:path>
              <a:path w="1537970" h="673735">
                <a:moveTo>
                  <a:pt x="1524000" y="25908"/>
                </a:moveTo>
                <a:lnTo>
                  <a:pt x="1511808" y="12192"/>
                </a:lnTo>
                <a:lnTo>
                  <a:pt x="1511808" y="25908"/>
                </a:lnTo>
                <a:lnTo>
                  <a:pt x="1524000" y="25908"/>
                </a:lnTo>
                <a:close/>
              </a:path>
              <a:path w="1537970" h="673735">
                <a:moveTo>
                  <a:pt x="1524000" y="647700"/>
                </a:moveTo>
                <a:lnTo>
                  <a:pt x="1524000" y="25908"/>
                </a:lnTo>
                <a:lnTo>
                  <a:pt x="1511808" y="25908"/>
                </a:lnTo>
                <a:lnTo>
                  <a:pt x="1511808" y="647700"/>
                </a:lnTo>
                <a:lnTo>
                  <a:pt x="1524000" y="647700"/>
                </a:lnTo>
                <a:close/>
              </a:path>
              <a:path w="1537970" h="673735">
                <a:moveTo>
                  <a:pt x="1524000" y="673608"/>
                </a:moveTo>
                <a:lnTo>
                  <a:pt x="1524000" y="647700"/>
                </a:lnTo>
                <a:lnTo>
                  <a:pt x="1511808" y="661416"/>
                </a:lnTo>
                <a:lnTo>
                  <a:pt x="1511808" y="673608"/>
                </a:lnTo>
                <a:lnTo>
                  <a:pt x="1524000" y="673608"/>
                </a:lnTo>
                <a:close/>
              </a:path>
            </a:pathLst>
          </a:custGeom>
          <a:solidFill>
            <a:srgbClr val="375D89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644530" y="1847395"/>
            <a:ext cx="1372176" cy="598338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348101" marR="341185" indent="-576" algn="ctr">
              <a:spcBef>
                <a:spcPts val="91"/>
              </a:spcBef>
            </a:pPr>
            <a:r>
              <a:rPr sz="1271" spc="9" dirty="0">
                <a:solidFill>
                  <a:prstClr val="black"/>
                </a:solidFill>
                <a:latin typeface="Arial"/>
                <a:cs typeface="Arial"/>
              </a:rPr>
              <a:t>D.LGS.  </a:t>
            </a:r>
            <a:r>
              <a:rPr sz="1271" dirty="0">
                <a:solidFill>
                  <a:prstClr val="black"/>
                </a:solidFill>
                <a:latin typeface="Arial"/>
                <a:cs typeface="Arial"/>
              </a:rPr>
              <a:t>471/1997</a:t>
            </a:r>
            <a:endParaRPr sz="1271">
              <a:solidFill>
                <a:prstClr val="black"/>
              </a:solidFill>
              <a:latin typeface="Arial"/>
              <a:cs typeface="Arial"/>
            </a:endParaRPr>
          </a:p>
          <a:p>
            <a:pPr algn="ctr">
              <a:spcBef>
                <a:spcPts val="5"/>
              </a:spcBef>
            </a:pPr>
            <a:r>
              <a:rPr sz="1271" spc="45" dirty="0">
                <a:solidFill>
                  <a:prstClr val="black"/>
                </a:solidFill>
                <a:latin typeface="Arial"/>
                <a:cs typeface="Arial"/>
              </a:rPr>
              <a:t>Art. </a:t>
            </a:r>
            <a:r>
              <a:rPr sz="1271" dirty="0">
                <a:solidFill>
                  <a:prstClr val="black"/>
                </a:solidFill>
                <a:latin typeface="Arial"/>
                <a:cs typeface="Arial"/>
              </a:rPr>
              <a:t>6, </a:t>
            </a:r>
            <a:r>
              <a:rPr sz="1271" spc="68" dirty="0">
                <a:solidFill>
                  <a:prstClr val="black"/>
                </a:solidFill>
                <a:latin typeface="Arial"/>
                <a:cs typeface="Arial"/>
              </a:rPr>
              <a:t>co</a:t>
            </a:r>
            <a:r>
              <a:rPr sz="1271" spc="-82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71" dirty="0">
                <a:solidFill>
                  <a:prstClr val="black"/>
                </a:solidFill>
                <a:latin typeface="Arial"/>
                <a:cs typeface="Arial"/>
              </a:rPr>
              <a:t>8</a:t>
            </a:r>
            <a:endParaRPr sz="127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488236" y="4279391"/>
            <a:ext cx="1960005" cy="784348"/>
          </a:xfrm>
          <a:custGeom>
            <a:avLst/>
            <a:gdLst/>
            <a:ahLst/>
            <a:cxnLst/>
            <a:rect l="l" t="t" r="r" b="b"/>
            <a:pathLst>
              <a:path w="2159634" h="864235">
                <a:moveTo>
                  <a:pt x="0" y="0"/>
                </a:moveTo>
                <a:lnTo>
                  <a:pt x="0" y="864108"/>
                </a:lnTo>
                <a:lnTo>
                  <a:pt x="2159508" y="864108"/>
                </a:lnTo>
                <a:lnTo>
                  <a:pt x="2159508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477171" y="4266944"/>
            <a:ext cx="1983633" cy="807975"/>
          </a:xfrm>
          <a:custGeom>
            <a:avLst/>
            <a:gdLst/>
            <a:ahLst/>
            <a:cxnLst/>
            <a:rect l="l" t="t" r="r" b="b"/>
            <a:pathLst>
              <a:path w="2185670" h="890270">
                <a:moveTo>
                  <a:pt x="2185416" y="883920"/>
                </a:moveTo>
                <a:lnTo>
                  <a:pt x="2185416" y="6096"/>
                </a:lnTo>
                <a:lnTo>
                  <a:pt x="2179320" y="0"/>
                </a:lnTo>
                <a:lnTo>
                  <a:pt x="4572" y="0"/>
                </a:lnTo>
                <a:lnTo>
                  <a:pt x="0" y="6096"/>
                </a:lnTo>
                <a:lnTo>
                  <a:pt x="0" y="883920"/>
                </a:lnTo>
                <a:lnTo>
                  <a:pt x="4572" y="890016"/>
                </a:lnTo>
                <a:lnTo>
                  <a:pt x="12192" y="890016"/>
                </a:lnTo>
                <a:lnTo>
                  <a:pt x="12192" y="25908"/>
                </a:lnTo>
                <a:lnTo>
                  <a:pt x="24384" y="13716"/>
                </a:lnTo>
                <a:lnTo>
                  <a:pt x="24384" y="25908"/>
                </a:lnTo>
                <a:lnTo>
                  <a:pt x="2159508" y="25908"/>
                </a:lnTo>
                <a:lnTo>
                  <a:pt x="2159508" y="13716"/>
                </a:lnTo>
                <a:lnTo>
                  <a:pt x="2171700" y="25908"/>
                </a:lnTo>
                <a:lnTo>
                  <a:pt x="2171700" y="890016"/>
                </a:lnTo>
                <a:lnTo>
                  <a:pt x="2179320" y="890016"/>
                </a:lnTo>
                <a:lnTo>
                  <a:pt x="2185416" y="883920"/>
                </a:lnTo>
                <a:close/>
              </a:path>
              <a:path w="2185670" h="890270">
                <a:moveTo>
                  <a:pt x="24384" y="25908"/>
                </a:moveTo>
                <a:lnTo>
                  <a:pt x="24384" y="13716"/>
                </a:lnTo>
                <a:lnTo>
                  <a:pt x="12192" y="25908"/>
                </a:lnTo>
                <a:lnTo>
                  <a:pt x="24384" y="25908"/>
                </a:lnTo>
                <a:close/>
              </a:path>
              <a:path w="2185670" h="890270">
                <a:moveTo>
                  <a:pt x="24384" y="864108"/>
                </a:moveTo>
                <a:lnTo>
                  <a:pt x="24384" y="25908"/>
                </a:lnTo>
                <a:lnTo>
                  <a:pt x="12192" y="25908"/>
                </a:lnTo>
                <a:lnTo>
                  <a:pt x="12192" y="864108"/>
                </a:lnTo>
                <a:lnTo>
                  <a:pt x="24384" y="864108"/>
                </a:lnTo>
                <a:close/>
              </a:path>
              <a:path w="2185670" h="890270">
                <a:moveTo>
                  <a:pt x="2171700" y="864108"/>
                </a:moveTo>
                <a:lnTo>
                  <a:pt x="12192" y="864108"/>
                </a:lnTo>
                <a:lnTo>
                  <a:pt x="24384" y="877824"/>
                </a:lnTo>
                <a:lnTo>
                  <a:pt x="24384" y="890016"/>
                </a:lnTo>
                <a:lnTo>
                  <a:pt x="2159508" y="890016"/>
                </a:lnTo>
                <a:lnTo>
                  <a:pt x="2159508" y="877824"/>
                </a:lnTo>
                <a:lnTo>
                  <a:pt x="2171700" y="864108"/>
                </a:lnTo>
                <a:close/>
              </a:path>
              <a:path w="2185670" h="890270">
                <a:moveTo>
                  <a:pt x="24384" y="890016"/>
                </a:moveTo>
                <a:lnTo>
                  <a:pt x="24384" y="877824"/>
                </a:lnTo>
                <a:lnTo>
                  <a:pt x="12192" y="864108"/>
                </a:lnTo>
                <a:lnTo>
                  <a:pt x="12192" y="890016"/>
                </a:lnTo>
                <a:lnTo>
                  <a:pt x="24384" y="890016"/>
                </a:lnTo>
                <a:close/>
              </a:path>
              <a:path w="2185670" h="890270">
                <a:moveTo>
                  <a:pt x="2171700" y="25908"/>
                </a:moveTo>
                <a:lnTo>
                  <a:pt x="2159508" y="13716"/>
                </a:lnTo>
                <a:lnTo>
                  <a:pt x="2159508" y="25908"/>
                </a:lnTo>
                <a:lnTo>
                  <a:pt x="2171700" y="25908"/>
                </a:lnTo>
                <a:close/>
              </a:path>
              <a:path w="2185670" h="890270">
                <a:moveTo>
                  <a:pt x="2171700" y="864108"/>
                </a:moveTo>
                <a:lnTo>
                  <a:pt x="2171700" y="25908"/>
                </a:lnTo>
                <a:lnTo>
                  <a:pt x="2159508" y="25908"/>
                </a:lnTo>
                <a:lnTo>
                  <a:pt x="2159508" y="864108"/>
                </a:lnTo>
                <a:lnTo>
                  <a:pt x="2171700" y="864108"/>
                </a:lnTo>
                <a:close/>
              </a:path>
              <a:path w="2185670" h="890270">
                <a:moveTo>
                  <a:pt x="2171700" y="890016"/>
                </a:moveTo>
                <a:lnTo>
                  <a:pt x="2171700" y="864108"/>
                </a:lnTo>
                <a:lnTo>
                  <a:pt x="2159508" y="877824"/>
                </a:lnTo>
                <a:lnTo>
                  <a:pt x="2159508" y="890016"/>
                </a:lnTo>
                <a:lnTo>
                  <a:pt x="2171700" y="890016"/>
                </a:lnTo>
                <a:close/>
              </a:path>
            </a:pathLst>
          </a:custGeom>
          <a:solidFill>
            <a:srgbClr val="375D89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650988" y="4280313"/>
            <a:ext cx="1634394" cy="766076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1634" spc="14" dirty="0">
                <a:solidFill>
                  <a:prstClr val="black"/>
                </a:solidFill>
                <a:latin typeface="Arial"/>
                <a:cs typeface="Arial"/>
              </a:rPr>
              <a:t>AU</a:t>
            </a:r>
            <a:r>
              <a:rPr sz="1634" spc="-36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634" spc="-77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1634" spc="-5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TT</a:t>
            </a:r>
            <a:r>
              <a:rPr sz="1634" spc="-9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634" spc="82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*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  <a:p>
            <a:pPr marL="89907" marR="82415" indent="-1729" algn="ctr"/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SDI </a:t>
            </a:r>
            <a:r>
              <a:rPr sz="1634" spc="-5" dirty="0">
                <a:solidFill>
                  <a:srgbClr val="FF0000"/>
                </a:solidFill>
                <a:latin typeface="Arial"/>
                <a:cs typeface="Arial"/>
              </a:rPr>
              <a:t>**  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VE</a:t>
            </a:r>
            <a:r>
              <a:rPr sz="1634" spc="-9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634" spc="14" dirty="0">
                <a:solidFill>
                  <a:prstClr val="black"/>
                </a:solidFill>
                <a:latin typeface="Arial"/>
                <a:cs typeface="Arial"/>
              </a:rPr>
              <a:t>AM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634" spc="-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634" spc="-36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3079758" y="291378"/>
            <a:ext cx="6065584" cy="905473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marR="4611" indent="590158">
              <a:spcBef>
                <a:spcPts val="91"/>
              </a:spcBef>
            </a:pPr>
            <a:r>
              <a:rPr spc="-9" dirty="0"/>
              <a:t>FATTURA </a:t>
            </a:r>
            <a:r>
              <a:rPr spc="5" dirty="0"/>
              <a:t>NON </a:t>
            </a:r>
            <a:r>
              <a:rPr dirty="0"/>
              <a:t>CONFORME  </a:t>
            </a:r>
            <a:r>
              <a:rPr spc="159" dirty="0"/>
              <a:t>AL </a:t>
            </a:r>
            <a:r>
              <a:rPr spc="-18" dirty="0"/>
              <a:t>FORMATO </a:t>
            </a:r>
            <a:r>
              <a:rPr spc="14" dirty="0"/>
              <a:t>ELETTRONICO</a:t>
            </a:r>
            <a:r>
              <a:rPr spc="-309" dirty="0"/>
              <a:t> </a:t>
            </a:r>
            <a:r>
              <a:rPr spc="50" dirty="0"/>
              <a:t>XML</a:t>
            </a:r>
          </a:p>
        </p:txBody>
      </p:sp>
      <p:sp>
        <p:nvSpPr>
          <p:cNvPr id="29" name="object 29"/>
          <p:cNvSpPr/>
          <p:nvPr/>
        </p:nvSpPr>
        <p:spPr>
          <a:xfrm>
            <a:off x="8253104" y="3037345"/>
            <a:ext cx="326764" cy="326764"/>
          </a:xfrm>
          <a:custGeom>
            <a:avLst/>
            <a:gdLst/>
            <a:ahLst/>
            <a:cxnLst/>
            <a:rect l="l" t="t" r="r" b="b"/>
            <a:pathLst>
              <a:path w="360045" h="360045">
                <a:moveTo>
                  <a:pt x="359664" y="179832"/>
                </a:moveTo>
                <a:lnTo>
                  <a:pt x="269748" y="179832"/>
                </a:lnTo>
                <a:lnTo>
                  <a:pt x="269748" y="0"/>
                </a:lnTo>
                <a:lnTo>
                  <a:pt x="89916" y="0"/>
                </a:lnTo>
                <a:lnTo>
                  <a:pt x="89916" y="179832"/>
                </a:lnTo>
                <a:lnTo>
                  <a:pt x="0" y="179832"/>
                </a:lnTo>
                <a:lnTo>
                  <a:pt x="179832" y="359664"/>
                </a:lnTo>
                <a:lnTo>
                  <a:pt x="359664" y="179832"/>
                </a:lnTo>
                <a:close/>
              </a:path>
            </a:pathLst>
          </a:custGeom>
          <a:solidFill>
            <a:srgbClr val="2496ED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225443" y="3026279"/>
            <a:ext cx="382089" cy="354426"/>
          </a:xfrm>
          <a:custGeom>
            <a:avLst/>
            <a:gdLst/>
            <a:ahLst/>
            <a:cxnLst/>
            <a:rect l="l" t="t" r="r" b="b"/>
            <a:pathLst>
              <a:path w="421004" h="390525">
                <a:moveTo>
                  <a:pt x="120396" y="179832"/>
                </a:moveTo>
                <a:lnTo>
                  <a:pt x="0" y="179832"/>
                </a:lnTo>
                <a:lnTo>
                  <a:pt x="30480" y="210312"/>
                </a:lnTo>
                <a:lnTo>
                  <a:pt x="30480" y="204216"/>
                </a:lnTo>
                <a:lnTo>
                  <a:pt x="39624" y="182880"/>
                </a:lnTo>
                <a:lnTo>
                  <a:pt x="60960" y="204216"/>
                </a:lnTo>
                <a:lnTo>
                  <a:pt x="106680" y="204216"/>
                </a:lnTo>
                <a:lnTo>
                  <a:pt x="106680" y="192024"/>
                </a:lnTo>
                <a:lnTo>
                  <a:pt x="120396" y="179832"/>
                </a:lnTo>
                <a:close/>
              </a:path>
              <a:path w="421004" h="390525">
                <a:moveTo>
                  <a:pt x="60960" y="204216"/>
                </a:moveTo>
                <a:lnTo>
                  <a:pt x="39624" y="182880"/>
                </a:lnTo>
                <a:lnTo>
                  <a:pt x="30480" y="204216"/>
                </a:lnTo>
                <a:lnTo>
                  <a:pt x="60960" y="204216"/>
                </a:lnTo>
                <a:close/>
              </a:path>
              <a:path w="421004" h="390525">
                <a:moveTo>
                  <a:pt x="210312" y="353568"/>
                </a:moveTo>
                <a:lnTo>
                  <a:pt x="60960" y="204216"/>
                </a:lnTo>
                <a:lnTo>
                  <a:pt x="30480" y="204216"/>
                </a:lnTo>
                <a:lnTo>
                  <a:pt x="30480" y="210312"/>
                </a:lnTo>
                <a:lnTo>
                  <a:pt x="201168" y="381000"/>
                </a:lnTo>
                <a:lnTo>
                  <a:pt x="201168" y="362712"/>
                </a:lnTo>
                <a:lnTo>
                  <a:pt x="210312" y="353568"/>
                </a:lnTo>
                <a:close/>
              </a:path>
              <a:path w="421004" h="390525">
                <a:moveTo>
                  <a:pt x="312420" y="179832"/>
                </a:moveTo>
                <a:lnTo>
                  <a:pt x="312420" y="0"/>
                </a:lnTo>
                <a:lnTo>
                  <a:pt x="106680" y="0"/>
                </a:lnTo>
                <a:lnTo>
                  <a:pt x="106680" y="179832"/>
                </a:lnTo>
                <a:lnTo>
                  <a:pt x="120396" y="179832"/>
                </a:lnTo>
                <a:lnTo>
                  <a:pt x="120396" y="24384"/>
                </a:lnTo>
                <a:lnTo>
                  <a:pt x="132588" y="12192"/>
                </a:lnTo>
                <a:lnTo>
                  <a:pt x="132588" y="24384"/>
                </a:lnTo>
                <a:lnTo>
                  <a:pt x="288036" y="24384"/>
                </a:lnTo>
                <a:lnTo>
                  <a:pt x="288036" y="12192"/>
                </a:lnTo>
                <a:lnTo>
                  <a:pt x="300228" y="24384"/>
                </a:lnTo>
                <a:lnTo>
                  <a:pt x="300228" y="179832"/>
                </a:lnTo>
                <a:lnTo>
                  <a:pt x="312420" y="179832"/>
                </a:lnTo>
                <a:close/>
              </a:path>
              <a:path w="421004" h="390525">
                <a:moveTo>
                  <a:pt x="132588" y="204216"/>
                </a:moveTo>
                <a:lnTo>
                  <a:pt x="132588" y="24384"/>
                </a:lnTo>
                <a:lnTo>
                  <a:pt x="120396" y="24384"/>
                </a:lnTo>
                <a:lnTo>
                  <a:pt x="120396" y="179832"/>
                </a:lnTo>
                <a:lnTo>
                  <a:pt x="106680" y="192024"/>
                </a:lnTo>
                <a:lnTo>
                  <a:pt x="106680" y="204216"/>
                </a:lnTo>
                <a:lnTo>
                  <a:pt x="132588" y="204216"/>
                </a:lnTo>
                <a:close/>
              </a:path>
              <a:path w="421004" h="390525">
                <a:moveTo>
                  <a:pt x="132588" y="24384"/>
                </a:moveTo>
                <a:lnTo>
                  <a:pt x="132588" y="12192"/>
                </a:lnTo>
                <a:lnTo>
                  <a:pt x="120396" y="24384"/>
                </a:lnTo>
                <a:lnTo>
                  <a:pt x="132588" y="24384"/>
                </a:lnTo>
                <a:close/>
              </a:path>
              <a:path w="421004" h="390525">
                <a:moveTo>
                  <a:pt x="219456" y="362712"/>
                </a:moveTo>
                <a:lnTo>
                  <a:pt x="210312" y="353568"/>
                </a:lnTo>
                <a:lnTo>
                  <a:pt x="201168" y="362712"/>
                </a:lnTo>
                <a:lnTo>
                  <a:pt x="219456" y="362712"/>
                </a:lnTo>
                <a:close/>
              </a:path>
              <a:path w="421004" h="390525">
                <a:moveTo>
                  <a:pt x="219456" y="381000"/>
                </a:moveTo>
                <a:lnTo>
                  <a:pt x="219456" y="362712"/>
                </a:lnTo>
                <a:lnTo>
                  <a:pt x="201168" y="362712"/>
                </a:lnTo>
                <a:lnTo>
                  <a:pt x="201168" y="381000"/>
                </a:lnTo>
                <a:lnTo>
                  <a:pt x="210312" y="390144"/>
                </a:lnTo>
                <a:lnTo>
                  <a:pt x="219456" y="381000"/>
                </a:lnTo>
                <a:close/>
              </a:path>
              <a:path w="421004" h="390525">
                <a:moveTo>
                  <a:pt x="390144" y="210312"/>
                </a:moveTo>
                <a:lnTo>
                  <a:pt x="390144" y="204216"/>
                </a:lnTo>
                <a:lnTo>
                  <a:pt x="359664" y="204216"/>
                </a:lnTo>
                <a:lnTo>
                  <a:pt x="210312" y="353568"/>
                </a:lnTo>
                <a:lnTo>
                  <a:pt x="219456" y="362712"/>
                </a:lnTo>
                <a:lnTo>
                  <a:pt x="219456" y="381000"/>
                </a:lnTo>
                <a:lnTo>
                  <a:pt x="390144" y="210312"/>
                </a:lnTo>
                <a:close/>
              </a:path>
              <a:path w="421004" h="390525">
                <a:moveTo>
                  <a:pt x="300228" y="24384"/>
                </a:moveTo>
                <a:lnTo>
                  <a:pt x="288036" y="12192"/>
                </a:lnTo>
                <a:lnTo>
                  <a:pt x="288036" y="24384"/>
                </a:lnTo>
                <a:lnTo>
                  <a:pt x="300228" y="24384"/>
                </a:lnTo>
                <a:close/>
              </a:path>
              <a:path w="421004" h="390525">
                <a:moveTo>
                  <a:pt x="312420" y="204216"/>
                </a:moveTo>
                <a:lnTo>
                  <a:pt x="312420" y="192024"/>
                </a:lnTo>
                <a:lnTo>
                  <a:pt x="300228" y="179832"/>
                </a:lnTo>
                <a:lnTo>
                  <a:pt x="300228" y="24384"/>
                </a:lnTo>
                <a:lnTo>
                  <a:pt x="288036" y="24384"/>
                </a:lnTo>
                <a:lnTo>
                  <a:pt x="288036" y="204216"/>
                </a:lnTo>
                <a:lnTo>
                  <a:pt x="312420" y="204216"/>
                </a:lnTo>
                <a:close/>
              </a:path>
              <a:path w="421004" h="390525">
                <a:moveTo>
                  <a:pt x="420624" y="179832"/>
                </a:moveTo>
                <a:lnTo>
                  <a:pt x="300228" y="179832"/>
                </a:lnTo>
                <a:lnTo>
                  <a:pt x="312420" y="192024"/>
                </a:lnTo>
                <a:lnTo>
                  <a:pt x="312420" y="204216"/>
                </a:lnTo>
                <a:lnTo>
                  <a:pt x="359664" y="204216"/>
                </a:lnTo>
                <a:lnTo>
                  <a:pt x="381000" y="182880"/>
                </a:lnTo>
                <a:lnTo>
                  <a:pt x="390144" y="204216"/>
                </a:lnTo>
                <a:lnTo>
                  <a:pt x="390144" y="210312"/>
                </a:lnTo>
                <a:lnTo>
                  <a:pt x="420624" y="179832"/>
                </a:lnTo>
                <a:close/>
              </a:path>
              <a:path w="421004" h="390525">
                <a:moveTo>
                  <a:pt x="390144" y="204216"/>
                </a:moveTo>
                <a:lnTo>
                  <a:pt x="381000" y="182880"/>
                </a:lnTo>
                <a:lnTo>
                  <a:pt x="359664" y="204216"/>
                </a:lnTo>
                <a:lnTo>
                  <a:pt x="390144" y="204216"/>
                </a:lnTo>
                <a:close/>
              </a:path>
            </a:pathLst>
          </a:custGeom>
          <a:solidFill>
            <a:srgbClr val="375D89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033190" y="3482711"/>
            <a:ext cx="1983633" cy="677732"/>
          </a:xfrm>
          <a:custGeom>
            <a:avLst/>
            <a:gdLst/>
            <a:ahLst/>
            <a:cxnLst/>
            <a:rect l="l" t="t" r="r" b="b"/>
            <a:pathLst>
              <a:path w="2185670" h="746760">
                <a:moveTo>
                  <a:pt x="2185413" y="740664"/>
                </a:moveTo>
                <a:lnTo>
                  <a:pt x="2185413" y="6096"/>
                </a:lnTo>
                <a:lnTo>
                  <a:pt x="2179317" y="0"/>
                </a:lnTo>
                <a:lnTo>
                  <a:pt x="4572" y="0"/>
                </a:lnTo>
                <a:lnTo>
                  <a:pt x="0" y="6096"/>
                </a:lnTo>
                <a:lnTo>
                  <a:pt x="0" y="740664"/>
                </a:lnTo>
                <a:lnTo>
                  <a:pt x="4572" y="746760"/>
                </a:lnTo>
                <a:lnTo>
                  <a:pt x="12192" y="746760"/>
                </a:lnTo>
                <a:lnTo>
                  <a:pt x="12192" y="25908"/>
                </a:lnTo>
                <a:lnTo>
                  <a:pt x="24384" y="13716"/>
                </a:lnTo>
                <a:lnTo>
                  <a:pt x="24384" y="25908"/>
                </a:lnTo>
                <a:lnTo>
                  <a:pt x="2159505" y="25908"/>
                </a:lnTo>
                <a:lnTo>
                  <a:pt x="2159505" y="13716"/>
                </a:lnTo>
                <a:lnTo>
                  <a:pt x="2171697" y="25908"/>
                </a:lnTo>
                <a:lnTo>
                  <a:pt x="2171697" y="746760"/>
                </a:lnTo>
                <a:lnTo>
                  <a:pt x="2179317" y="746760"/>
                </a:lnTo>
                <a:lnTo>
                  <a:pt x="2185413" y="740664"/>
                </a:lnTo>
                <a:close/>
              </a:path>
              <a:path w="2185670" h="746760">
                <a:moveTo>
                  <a:pt x="24384" y="25908"/>
                </a:moveTo>
                <a:lnTo>
                  <a:pt x="24384" y="13716"/>
                </a:lnTo>
                <a:lnTo>
                  <a:pt x="12192" y="25908"/>
                </a:lnTo>
                <a:lnTo>
                  <a:pt x="24384" y="25908"/>
                </a:lnTo>
                <a:close/>
              </a:path>
              <a:path w="2185670" h="746760">
                <a:moveTo>
                  <a:pt x="24384" y="720852"/>
                </a:moveTo>
                <a:lnTo>
                  <a:pt x="24384" y="25908"/>
                </a:lnTo>
                <a:lnTo>
                  <a:pt x="12192" y="25908"/>
                </a:lnTo>
                <a:lnTo>
                  <a:pt x="12192" y="720852"/>
                </a:lnTo>
                <a:lnTo>
                  <a:pt x="24384" y="720852"/>
                </a:lnTo>
                <a:close/>
              </a:path>
              <a:path w="2185670" h="746760">
                <a:moveTo>
                  <a:pt x="2171697" y="720852"/>
                </a:moveTo>
                <a:lnTo>
                  <a:pt x="12192" y="720852"/>
                </a:lnTo>
                <a:lnTo>
                  <a:pt x="24384" y="733044"/>
                </a:lnTo>
                <a:lnTo>
                  <a:pt x="24384" y="746760"/>
                </a:lnTo>
                <a:lnTo>
                  <a:pt x="2159505" y="746760"/>
                </a:lnTo>
                <a:lnTo>
                  <a:pt x="2159505" y="733044"/>
                </a:lnTo>
                <a:lnTo>
                  <a:pt x="2171697" y="720852"/>
                </a:lnTo>
                <a:close/>
              </a:path>
              <a:path w="2185670" h="746760">
                <a:moveTo>
                  <a:pt x="24384" y="746760"/>
                </a:moveTo>
                <a:lnTo>
                  <a:pt x="24384" y="733044"/>
                </a:lnTo>
                <a:lnTo>
                  <a:pt x="12192" y="720852"/>
                </a:lnTo>
                <a:lnTo>
                  <a:pt x="12192" y="746760"/>
                </a:lnTo>
                <a:lnTo>
                  <a:pt x="24384" y="746760"/>
                </a:lnTo>
                <a:close/>
              </a:path>
              <a:path w="2185670" h="746760">
                <a:moveTo>
                  <a:pt x="2171697" y="25908"/>
                </a:moveTo>
                <a:lnTo>
                  <a:pt x="2159505" y="13716"/>
                </a:lnTo>
                <a:lnTo>
                  <a:pt x="2159505" y="25908"/>
                </a:lnTo>
                <a:lnTo>
                  <a:pt x="2171697" y="25908"/>
                </a:lnTo>
                <a:close/>
              </a:path>
              <a:path w="2185670" h="746760">
                <a:moveTo>
                  <a:pt x="2171697" y="720852"/>
                </a:moveTo>
                <a:lnTo>
                  <a:pt x="2171697" y="25908"/>
                </a:lnTo>
                <a:lnTo>
                  <a:pt x="2159505" y="25908"/>
                </a:lnTo>
                <a:lnTo>
                  <a:pt x="2159505" y="720852"/>
                </a:lnTo>
                <a:lnTo>
                  <a:pt x="2171697" y="720852"/>
                </a:lnTo>
                <a:close/>
              </a:path>
              <a:path w="2185670" h="746760">
                <a:moveTo>
                  <a:pt x="2171697" y="746760"/>
                </a:moveTo>
                <a:lnTo>
                  <a:pt x="2171697" y="720852"/>
                </a:lnTo>
                <a:lnTo>
                  <a:pt x="2159505" y="733044"/>
                </a:lnTo>
                <a:lnTo>
                  <a:pt x="2159505" y="746760"/>
                </a:lnTo>
                <a:lnTo>
                  <a:pt x="2171697" y="746760"/>
                </a:lnTo>
                <a:close/>
              </a:path>
            </a:pathLst>
          </a:custGeom>
          <a:solidFill>
            <a:srgbClr val="375D89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124474" y="3482711"/>
            <a:ext cx="1983633" cy="677732"/>
          </a:xfrm>
          <a:custGeom>
            <a:avLst/>
            <a:gdLst/>
            <a:ahLst/>
            <a:cxnLst/>
            <a:rect l="l" t="t" r="r" b="b"/>
            <a:pathLst>
              <a:path w="2185670" h="746760">
                <a:moveTo>
                  <a:pt x="2185416" y="740664"/>
                </a:moveTo>
                <a:lnTo>
                  <a:pt x="2185416" y="6096"/>
                </a:lnTo>
                <a:lnTo>
                  <a:pt x="2179320" y="0"/>
                </a:lnTo>
                <a:lnTo>
                  <a:pt x="4572" y="0"/>
                </a:lnTo>
                <a:lnTo>
                  <a:pt x="0" y="6096"/>
                </a:lnTo>
                <a:lnTo>
                  <a:pt x="0" y="740664"/>
                </a:lnTo>
                <a:lnTo>
                  <a:pt x="4572" y="746760"/>
                </a:lnTo>
                <a:lnTo>
                  <a:pt x="12192" y="746760"/>
                </a:lnTo>
                <a:lnTo>
                  <a:pt x="12192" y="25908"/>
                </a:lnTo>
                <a:lnTo>
                  <a:pt x="24384" y="13716"/>
                </a:lnTo>
                <a:lnTo>
                  <a:pt x="24384" y="25908"/>
                </a:lnTo>
                <a:lnTo>
                  <a:pt x="2159508" y="25908"/>
                </a:lnTo>
                <a:lnTo>
                  <a:pt x="2159508" y="13716"/>
                </a:lnTo>
                <a:lnTo>
                  <a:pt x="2171700" y="25908"/>
                </a:lnTo>
                <a:lnTo>
                  <a:pt x="2171700" y="746760"/>
                </a:lnTo>
                <a:lnTo>
                  <a:pt x="2179320" y="746760"/>
                </a:lnTo>
                <a:lnTo>
                  <a:pt x="2185416" y="740664"/>
                </a:lnTo>
                <a:close/>
              </a:path>
              <a:path w="2185670" h="746760">
                <a:moveTo>
                  <a:pt x="24384" y="25908"/>
                </a:moveTo>
                <a:lnTo>
                  <a:pt x="24384" y="13716"/>
                </a:lnTo>
                <a:lnTo>
                  <a:pt x="12192" y="25908"/>
                </a:lnTo>
                <a:lnTo>
                  <a:pt x="24384" y="25908"/>
                </a:lnTo>
                <a:close/>
              </a:path>
              <a:path w="2185670" h="746760">
                <a:moveTo>
                  <a:pt x="24384" y="720852"/>
                </a:moveTo>
                <a:lnTo>
                  <a:pt x="24384" y="25908"/>
                </a:lnTo>
                <a:lnTo>
                  <a:pt x="12192" y="25908"/>
                </a:lnTo>
                <a:lnTo>
                  <a:pt x="12192" y="720852"/>
                </a:lnTo>
                <a:lnTo>
                  <a:pt x="24384" y="720852"/>
                </a:lnTo>
                <a:close/>
              </a:path>
              <a:path w="2185670" h="746760">
                <a:moveTo>
                  <a:pt x="2171700" y="720852"/>
                </a:moveTo>
                <a:lnTo>
                  <a:pt x="12192" y="720852"/>
                </a:lnTo>
                <a:lnTo>
                  <a:pt x="24384" y="733044"/>
                </a:lnTo>
                <a:lnTo>
                  <a:pt x="24384" y="746760"/>
                </a:lnTo>
                <a:lnTo>
                  <a:pt x="2159508" y="746760"/>
                </a:lnTo>
                <a:lnTo>
                  <a:pt x="2159508" y="733044"/>
                </a:lnTo>
                <a:lnTo>
                  <a:pt x="2171700" y="720852"/>
                </a:lnTo>
                <a:close/>
              </a:path>
              <a:path w="2185670" h="746760">
                <a:moveTo>
                  <a:pt x="24384" y="746760"/>
                </a:moveTo>
                <a:lnTo>
                  <a:pt x="24384" y="733044"/>
                </a:lnTo>
                <a:lnTo>
                  <a:pt x="12192" y="720852"/>
                </a:lnTo>
                <a:lnTo>
                  <a:pt x="12192" y="746760"/>
                </a:lnTo>
                <a:lnTo>
                  <a:pt x="24384" y="746760"/>
                </a:lnTo>
                <a:close/>
              </a:path>
              <a:path w="2185670" h="746760">
                <a:moveTo>
                  <a:pt x="2171700" y="25908"/>
                </a:moveTo>
                <a:lnTo>
                  <a:pt x="2159508" y="13716"/>
                </a:lnTo>
                <a:lnTo>
                  <a:pt x="2159508" y="25908"/>
                </a:lnTo>
                <a:lnTo>
                  <a:pt x="2171700" y="25908"/>
                </a:lnTo>
                <a:close/>
              </a:path>
              <a:path w="2185670" h="746760">
                <a:moveTo>
                  <a:pt x="2171700" y="720852"/>
                </a:moveTo>
                <a:lnTo>
                  <a:pt x="2171700" y="25908"/>
                </a:lnTo>
                <a:lnTo>
                  <a:pt x="2159508" y="25908"/>
                </a:lnTo>
                <a:lnTo>
                  <a:pt x="2159508" y="720852"/>
                </a:lnTo>
                <a:lnTo>
                  <a:pt x="2171700" y="720852"/>
                </a:lnTo>
                <a:close/>
              </a:path>
              <a:path w="2185670" h="746760">
                <a:moveTo>
                  <a:pt x="2171700" y="746760"/>
                </a:moveTo>
                <a:lnTo>
                  <a:pt x="2171700" y="720852"/>
                </a:lnTo>
                <a:lnTo>
                  <a:pt x="2159508" y="733044"/>
                </a:lnTo>
                <a:lnTo>
                  <a:pt x="2159508" y="746760"/>
                </a:lnTo>
                <a:lnTo>
                  <a:pt x="2171700" y="746760"/>
                </a:lnTo>
                <a:close/>
              </a:path>
            </a:pathLst>
          </a:custGeom>
          <a:solidFill>
            <a:srgbClr val="375D89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224987" y="3555554"/>
            <a:ext cx="1781351" cy="514597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algn="ctr">
              <a:spcBef>
                <a:spcPts val="91"/>
              </a:spcBef>
            </a:pPr>
            <a:r>
              <a:rPr sz="1634" spc="-14" dirty="0">
                <a:solidFill>
                  <a:prstClr val="black"/>
                </a:solidFill>
                <a:latin typeface="Arial"/>
                <a:cs typeface="Arial"/>
              </a:rPr>
              <a:t>90% </a:t>
            </a:r>
            <a:r>
              <a:rPr sz="1634" spc="-9" dirty="0">
                <a:solidFill>
                  <a:prstClr val="black"/>
                </a:solidFill>
                <a:latin typeface="Arial"/>
                <a:cs typeface="Arial"/>
              </a:rPr>
              <a:t>– </a:t>
            </a:r>
            <a:r>
              <a:rPr sz="1634" spc="-14" dirty="0">
                <a:solidFill>
                  <a:prstClr val="black"/>
                </a:solidFill>
                <a:latin typeface="Arial"/>
                <a:cs typeface="Arial"/>
              </a:rPr>
              <a:t>180% </a:t>
            </a:r>
            <a:r>
              <a:rPr sz="1634" spc="82" dirty="0">
                <a:solidFill>
                  <a:prstClr val="black"/>
                </a:solidFill>
                <a:latin typeface="Arial"/>
                <a:cs typeface="Arial"/>
              </a:rPr>
              <a:t>Δ</a:t>
            </a:r>
            <a:r>
              <a:rPr sz="1634" spc="-4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7" dirty="0">
                <a:solidFill>
                  <a:prstClr val="black"/>
                </a:solidFill>
                <a:latin typeface="Arial"/>
                <a:cs typeface="Arial"/>
              </a:rPr>
              <a:t>IVA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  <a:p>
            <a:pPr algn="ctr"/>
            <a:r>
              <a:rPr sz="1634" spc="-9" dirty="0">
                <a:solidFill>
                  <a:prstClr val="black"/>
                </a:solidFill>
                <a:latin typeface="Arial"/>
                <a:cs typeface="Arial"/>
              </a:rPr>
              <a:t>€ 250 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- </a:t>
            </a:r>
            <a:r>
              <a:rPr sz="1634" spc="-9" dirty="0">
                <a:solidFill>
                  <a:prstClr val="black"/>
                </a:solidFill>
                <a:latin typeface="Arial"/>
                <a:cs typeface="Arial"/>
              </a:rPr>
              <a:t>€</a:t>
            </a:r>
            <a:r>
              <a:rPr sz="1634" spc="-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9" dirty="0">
                <a:solidFill>
                  <a:prstClr val="black"/>
                </a:solidFill>
                <a:latin typeface="Arial"/>
                <a:cs typeface="Arial"/>
              </a:rPr>
              <a:t>2.000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044255" y="4279391"/>
            <a:ext cx="1960005" cy="784348"/>
          </a:xfrm>
          <a:custGeom>
            <a:avLst/>
            <a:gdLst/>
            <a:ahLst/>
            <a:cxnLst/>
            <a:rect l="l" t="t" r="r" b="b"/>
            <a:pathLst>
              <a:path w="2159635" h="864235">
                <a:moveTo>
                  <a:pt x="0" y="0"/>
                </a:moveTo>
                <a:lnTo>
                  <a:pt x="0" y="864108"/>
                </a:lnTo>
                <a:lnTo>
                  <a:pt x="2159508" y="864108"/>
                </a:lnTo>
                <a:lnTo>
                  <a:pt x="2159508" y="0"/>
                </a:lnTo>
                <a:lnTo>
                  <a:pt x="0" y="0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033190" y="4266944"/>
            <a:ext cx="1983633" cy="807975"/>
          </a:xfrm>
          <a:custGeom>
            <a:avLst/>
            <a:gdLst/>
            <a:ahLst/>
            <a:cxnLst/>
            <a:rect l="l" t="t" r="r" b="b"/>
            <a:pathLst>
              <a:path w="2185670" h="890270">
                <a:moveTo>
                  <a:pt x="2185413" y="883920"/>
                </a:moveTo>
                <a:lnTo>
                  <a:pt x="2185413" y="6096"/>
                </a:lnTo>
                <a:lnTo>
                  <a:pt x="2179317" y="0"/>
                </a:lnTo>
                <a:lnTo>
                  <a:pt x="4572" y="0"/>
                </a:lnTo>
                <a:lnTo>
                  <a:pt x="0" y="6096"/>
                </a:lnTo>
                <a:lnTo>
                  <a:pt x="0" y="883920"/>
                </a:lnTo>
                <a:lnTo>
                  <a:pt x="4572" y="890016"/>
                </a:lnTo>
                <a:lnTo>
                  <a:pt x="12192" y="890016"/>
                </a:lnTo>
                <a:lnTo>
                  <a:pt x="12192" y="25908"/>
                </a:lnTo>
                <a:lnTo>
                  <a:pt x="24384" y="13716"/>
                </a:lnTo>
                <a:lnTo>
                  <a:pt x="24384" y="25908"/>
                </a:lnTo>
                <a:lnTo>
                  <a:pt x="2159505" y="25908"/>
                </a:lnTo>
                <a:lnTo>
                  <a:pt x="2159505" y="13716"/>
                </a:lnTo>
                <a:lnTo>
                  <a:pt x="2171697" y="25908"/>
                </a:lnTo>
                <a:lnTo>
                  <a:pt x="2171697" y="890016"/>
                </a:lnTo>
                <a:lnTo>
                  <a:pt x="2179317" y="890016"/>
                </a:lnTo>
                <a:lnTo>
                  <a:pt x="2185413" y="883920"/>
                </a:lnTo>
                <a:close/>
              </a:path>
              <a:path w="2185670" h="890270">
                <a:moveTo>
                  <a:pt x="24384" y="25908"/>
                </a:moveTo>
                <a:lnTo>
                  <a:pt x="24384" y="13716"/>
                </a:lnTo>
                <a:lnTo>
                  <a:pt x="12192" y="25908"/>
                </a:lnTo>
                <a:lnTo>
                  <a:pt x="24384" y="25908"/>
                </a:lnTo>
                <a:close/>
              </a:path>
              <a:path w="2185670" h="890270">
                <a:moveTo>
                  <a:pt x="24384" y="864108"/>
                </a:moveTo>
                <a:lnTo>
                  <a:pt x="24384" y="25908"/>
                </a:lnTo>
                <a:lnTo>
                  <a:pt x="12192" y="25908"/>
                </a:lnTo>
                <a:lnTo>
                  <a:pt x="12192" y="864108"/>
                </a:lnTo>
                <a:lnTo>
                  <a:pt x="24384" y="864108"/>
                </a:lnTo>
                <a:close/>
              </a:path>
              <a:path w="2185670" h="890270">
                <a:moveTo>
                  <a:pt x="2171697" y="864108"/>
                </a:moveTo>
                <a:lnTo>
                  <a:pt x="12192" y="864108"/>
                </a:lnTo>
                <a:lnTo>
                  <a:pt x="24384" y="877824"/>
                </a:lnTo>
                <a:lnTo>
                  <a:pt x="24384" y="890016"/>
                </a:lnTo>
                <a:lnTo>
                  <a:pt x="2159505" y="890016"/>
                </a:lnTo>
                <a:lnTo>
                  <a:pt x="2159505" y="877824"/>
                </a:lnTo>
                <a:lnTo>
                  <a:pt x="2171697" y="864108"/>
                </a:lnTo>
                <a:close/>
              </a:path>
              <a:path w="2185670" h="890270">
                <a:moveTo>
                  <a:pt x="24384" y="890016"/>
                </a:moveTo>
                <a:lnTo>
                  <a:pt x="24384" y="877824"/>
                </a:lnTo>
                <a:lnTo>
                  <a:pt x="12192" y="864108"/>
                </a:lnTo>
                <a:lnTo>
                  <a:pt x="12192" y="890016"/>
                </a:lnTo>
                <a:lnTo>
                  <a:pt x="24384" y="890016"/>
                </a:lnTo>
                <a:close/>
              </a:path>
              <a:path w="2185670" h="890270">
                <a:moveTo>
                  <a:pt x="2171697" y="25908"/>
                </a:moveTo>
                <a:lnTo>
                  <a:pt x="2159505" y="13716"/>
                </a:lnTo>
                <a:lnTo>
                  <a:pt x="2159505" y="25908"/>
                </a:lnTo>
                <a:lnTo>
                  <a:pt x="2171697" y="25908"/>
                </a:lnTo>
                <a:close/>
              </a:path>
              <a:path w="2185670" h="890270">
                <a:moveTo>
                  <a:pt x="2171697" y="864108"/>
                </a:moveTo>
                <a:lnTo>
                  <a:pt x="2171697" y="25908"/>
                </a:lnTo>
                <a:lnTo>
                  <a:pt x="2159505" y="25908"/>
                </a:lnTo>
                <a:lnTo>
                  <a:pt x="2159505" y="864108"/>
                </a:lnTo>
                <a:lnTo>
                  <a:pt x="2171697" y="864108"/>
                </a:lnTo>
                <a:close/>
              </a:path>
              <a:path w="2185670" h="890270">
                <a:moveTo>
                  <a:pt x="2171697" y="890016"/>
                </a:moveTo>
                <a:lnTo>
                  <a:pt x="2171697" y="864108"/>
                </a:lnTo>
                <a:lnTo>
                  <a:pt x="2159505" y="877824"/>
                </a:lnTo>
                <a:lnTo>
                  <a:pt x="2159505" y="890016"/>
                </a:lnTo>
                <a:lnTo>
                  <a:pt x="2171697" y="890016"/>
                </a:lnTo>
                <a:close/>
              </a:path>
            </a:pathLst>
          </a:custGeom>
          <a:solidFill>
            <a:srgbClr val="375D89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044255" y="3680035"/>
            <a:ext cx="1960005" cy="1387656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342914" indent="-259923">
              <a:spcBef>
                <a:spcPts val="91"/>
              </a:spcBef>
              <a:buFontTx/>
              <a:buChar char="•"/>
              <a:tabLst>
                <a:tab pos="342914" algn="l"/>
                <a:tab pos="343490" algn="l"/>
              </a:tabLst>
            </a:pPr>
            <a:r>
              <a:rPr sz="1634" spc="-68" dirty="0">
                <a:solidFill>
                  <a:prstClr val="black"/>
                </a:solidFill>
                <a:latin typeface="Arial"/>
                <a:cs typeface="Arial"/>
              </a:rPr>
              <a:t>OP.</a:t>
            </a:r>
            <a:r>
              <a:rPr sz="1634" spc="-32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14" dirty="0">
                <a:solidFill>
                  <a:prstClr val="black"/>
                </a:solidFill>
                <a:latin typeface="Arial"/>
                <a:cs typeface="Arial"/>
              </a:rPr>
              <a:t>IMPONIBILI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endParaRPr sz="2405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42914" indent="-259923">
              <a:buFontTx/>
              <a:buChar char="•"/>
              <a:tabLst>
                <a:tab pos="342914" algn="l"/>
                <a:tab pos="343490" algn="l"/>
              </a:tabLst>
            </a:pP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NON</a:t>
            </a:r>
            <a:r>
              <a:rPr sz="1634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54" dirty="0">
                <a:solidFill>
                  <a:prstClr val="black"/>
                </a:solidFill>
                <a:latin typeface="Arial"/>
                <a:cs typeface="Arial"/>
              </a:rPr>
              <a:t>IMP.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  <a:p>
            <a:pPr marL="342914" indent="-259923">
              <a:buFontTx/>
              <a:buChar char="•"/>
              <a:tabLst>
                <a:tab pos="342914" algn="l"/>
                <a:tab pos="343490" algn="l"/>
              </a:tabLst>
            </a:pP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ESENTI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  <a:p>
            <a:pPr marL="342914" indent="-259923">
              <a:buFontTx/>
              <a:buChar char="•"/>
              <a:tabLst>
                <a:tab pos="342914" algn="l"/>
                <a:tab pos="343490" algn="l"/>
              </a:tabLst>
            </a:pP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REVERSE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939135" y="3102352"/>
            <a:ext cx="326764" cy="326764"/>
          </a:xfrm>
          <a:custGeom>
            <a:avLst/>
            <a:gdLst/>
            <a:ahLst/>
            <a:cxnLst/>
            <a:rect l="l" t="t" r="r" b="b"/>
            <a:pathLst>
              <a:path w="360045" h="360045">
                <a:moveTo>
                  <a:pt x="359664" y="179832"/>
                </a:moveTo>
                <a:lnTo>
                  <a:pt x="269748" y="179832"/>
                </a:lnTo>
                <a:lnTo>
                  <a:pt x="269748" y="0"/>
                </a:lnTo>
                <a:lnTo>
                  <a:pt x="89916" y="0"/>
                </a:lnTo>
                <a:lnTo>
                  <a:pt x="89916" y="179832"/>
                </a:lnTo>
                <a:lnTo>
                  <a:pt x="0" y="179832"/>
                </a:lnTo>
                <a:lnTo>
                  <a:pt x="179832" y="359664"/>
                </a:lnTo>
                <a:lnTo>
                  <a:pt x="359664" y="179832"/>
                </a:lnTo>
                <a:close/>
              </a:path>
            </a:pathLst>
          </a:custGeom>
          <a:solidFill>
            <a:srgbClr val="2496ED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911473" y="3091287"/>
            <a:ext cx="383241" cy="354426"/>
          </a:xfrm>
          <a:custGeom>
            <a:avLst/>
            <a:gdLst/>
            <a:ahLst/>
            <a:cxnLst/>
            <a:rect l="l" t="t" r="r" b="b"/>
            <a:pathLst>
              <a:path w="422275" h="390525">
                <a:moveTo>
                  <a:pt x="120396" y="179832"/>
                </a:moveTo>
                <a:lnTo>
                  <a:pt x="0" y="179832"/>
                </a:lnTo>
                <a:lnTo>
                  <a:pt x="30480" y="210312"/>
                </a:lnTo>
                <a:lnTo>
                  <a:pt x="30480" y="205740"/>
                </a:lnTo>
                <a:lnTo>
                  <a:pt x="39624" y="182880"/>
                </a:lnTo>
                <a:lnTo>
                  <a:pt x="62291" y="205740"/>
                </a:lnTo>
                <a:lnTo>
                  <a:pt x="108204" y="205740"/>
                </a:lnTo>
                <a:lnTo>
                  <a:pt x="108204" y="192024"/>
                </a:lnTo>
                <a:lnTo>
                  <a:pt x="120396" y="179832"/>
                </a:lnTo>
                <a:close/>
              </a:path>
              <a:path w="422275" h="390525">
                <a:moveTo>
                  <a:pt x="62291" y="205740"/>
                </a:moveTo>
                <a:lnTo>
                  <a:pt x="39624" y="182880"/>
                </a:lnTo>
                <a:lnTo>
                  <a:pt x="30480" y="205740"/>
                </a:lnTo>
                <a:lnTo>
                  <a:pt x="62291" y="205740"/>
                </a:lnTo>
                <a:close/>
              </a:path>
              <a:path w="422275" h="390525">
                <a:moveTo>
                  <a:pt x="210350" y="355053"/>
                </a:moveTo>
                <a:lnTo>
                  <a:pt x="62291" y="205740"/>
                </a:lnTo>
                <a:lnTo>
                  <a:pt x="30480" y="205740"/>
                </a:lnTo>
                <a:lnTo>
                  <a:pt x="30480" y="210312"/>
                </a:lnTo>
                <a:lnTo>
                  <a:pt x="201168" y="381000"/>
                </a:lnTo>
                <a:lnTo>
                  <a:pt x="201168" y="364236"/>
                </a:lnTo>
                <a:lnTo>
                  <a:pt x="210350" y="355053"/>
                </a:lnTo>
                <a:close/>
              </a:path>
              <a:path w="422275" h="390525">
                <a:moveTo>
                  <a:pt x="313944" y="179832"/>
                </a:moveTo>
                <a:lnTo>
                  <a:pt x="313944" y="0"/>
                </a:lnTo>
                <a:lnTo>
                  <a:pt x="108204" y="0"/>
                </a:lnTo>
                <a:lnTo>
                  <a:pt x="108204" y="179832"/>
                </a:lnTo>
                <a:lnTo>
                  <a:pt x="120396" y="179832"/>
                </a:lnTo>
                <a:lnTo>
                  <a:pt x="120396" y="25908"/>
                </a:lnTo>
                <a:lnTo>
                  <a:pt x="134112" y="12192"/>
                </a:lnTo>
                <a:lnTo>
                  <a:pt x="134112" y="25908"/>
                </a:lnTo>
                <a:lnTo>
                  <a:pt x="288036" y="25908"/>
                </a:lnTo>
                <a:lnTo>
                  <a:pt x="288036" y="12192"/>
                </a:lnTo>
                <a:lnTo>
                  <a:pt x="300228" y="25908"/>
                </a:lnTo>
                <a:lnTo>
                  <a:pt x="300228" y="179832"/>
                </a:lnTo>
                <a:lnTo>
                  <a:pt x="313944" y="179832"/>
                </a:lnTo>
                <a:close/>
              </a:path>
              <a:path w="422275" h="390525">
                <a:moveTo>
                  <a:pt x="134112" y="205740"/>
                </a:moveTo>
                <a:lnTo>
                  <a:pt x="134112" y="25908"/>
                </a:lnTo>
                <a:lnTo>
                  <a:pt x="120396" y="25908"/>
                </a:lnTo>
                <a:lnTo>
                  <a:pt x="120396" y="179832"/>
                </a:lnTo>
                <a:lnTo>
                  <a:pt x="108204" y="192024"/>
                </a:lnTo>
                <a:lnTo>
                  <a:pt x="108204" y="205740"/>
                </a:lnTo>
                <a:lnTo>
                  <a:pt x="134112" y="205740"/>
                </a:lnTo>
                <a:close/>
              </a:path>
              <a:path w="422275" h="390525">
                <a:moveTo>
                  <a:pt x="134112" y="25908"/>
                </a:moveTo>
                <a:lnTo>
                  <a:pt x="134112" y="12192"/>
                </a:lnTo>
                <a:lnTo>
                  <a:pt x="120396" y="25908"/>
                </a:lnTo>
                <a:lnTo>
                  <a:pt x="134112" y="25908"/>
                </a:lnTo>
                <a:close/>
              </a:path>
              <a:path w="422275" h="390525">
                <a:moveTo>
                  <a:pt x="219456" y="364236"/>
                </a:moveTo>
                <a:lnTo>
                  <a:pt x="210350" y="355053"/>
                </a:lnTo>
                <a:lnTo>
                  <a:pt x="201168" y="364236"/>
                </a:lnTo>
                <a:lnTo>
                  <a:pt x="219456" y="364236"/>
                </a:lnTo>
                <a:close/>
              </a:path>
              <a:path w="422275" h="390525">
                <a:moveTo>
                  <a:pt x="219456" y="381065"/>
                </a:moveTo>
                <a:lnTo>
                  <a:pt x="219456" y="364236"/>
                </a:lnTo>
                <a:lnTo>
                  <a:pt x="201168" y="364236"/>
                </a:lnTo>
                <a:lnTo>
                  <a:pt x="201168" y="381000"/>
                </a:lnTo>
                <a:lnTo>
                  <a:pt x="210312" y="390144"/>
                </a:lnTo>
                <a:lnTo>
                  <a:pt x="219456" y="381065"/>
                </a:lnTo>
                <a:close/>
              </a:path>
              <a:path w="422275" h="390525">
                <a:moveTo>
                  <a:pt x="390144" y="211605"/>
                </a:moveTo>
                <a:lnTo>
                  <a:pt x="390144" y="205740"/>
                </a:lnTo>
                <a:lnTo>
                  <a:pt x="359664" y="205740"/>
                </a:lnTo>
                <a:lnTo>
                  <a:pt x="210350" y="355053"/>
                </a:lnTo>
                <a:lnTo>
                  <a:pt x="219456" y="364236"/>
                </a:lnTo>
                <a:lnTo>
                  <a:pt x="219456" y="381065"/>
                </a:lnTo>
                <a:lnTo>
                  <a:pt x="390144" y="211605"/>
                </a:lnTo>
                <a:close/>
              </a:path>
              <a:path w="422275" h="390525">
                <a:moveTo>
                  <a:pt x="300228" y="25908"/>
                </a:moveTo>
                <a:lnTo>
                  <a:pt x="288036" y="12192"/>
                </a:lnTo>
                <a:lnTo>
                  <a:pt x="288036" y="25908"/>
                </a:lnTo>
                <a:lnTo>
                  <a:pt x="300228" y="25908"/>
                </a:lnTo>
                <a:close/>
              </a:path>
              <a:path w="422275" h="390525">
                <a:moveTo>
                  <a:pt x="313944" y="205740"/>
                </a:moveTo>
                <a:lnTo>
                  <a:pt x="313944" y="192024"/>
                </a:lnTo>
                <a:lnTo>
                  <a:pt x="300228" y="179832"/>
                </a:lnTo>
                <a:lnTo>
                  <a:pt x="300228" y="25908"/>
                </a:lnTo>
                <a:lnTo>
                  <a:pt x="288036" y="25908"/>
                </a:lnTo>
                <a:lnTo>
                  <a:pt x="288036" y="205740"/>
                </a:lnTo>
                <a:lnTo>
                  <a:pt x="313944" y="205740"/>
                </a:lnTo>
                <a:close/>
              </a:path>
              <a:path w="422275" h="390525">
                <a:moveTo>
                  <a:pt x="422148" y="179832"/>
                </a:moveTo>
                <a:lnTo>
                  <a:pt x="300228" y="179832"/>
                </a:lnTo>
                <a:lnTo>
                  <a:pt x="313944" y="192024"/>
                </a:lnTo>
                <a:lnTo>
                  <a:pt x="313944" y="205740"/>
                </a:lnTo>
                <a:lnTo>
                  <a:pt x="359664" y="205740"/>
                </a:lnTo>
                <a:lnTo>
                  <a:pt x="382524" y="182880"/>
                </a:lnTo>
                <a:lnTo>
                  <a:pt x="390144" y="205740"/>
                </a:lnTo>
                <a:lnTo>
                  <a:pt x="390144" y="211605"/>
                </a:lnTo>
                <a:lnTo>
                  <a:pt x="422148" y="179832"/>
                </a:lnTo>
                <a:close/>
              </a:path>
              <a:path w="422275" h="390525">
                <a:moveTo>
                  <a:pt x="390144" y="205740"/>
                </a:moveTo>
                <a:lnTo>
                  <a:pt x="382524" y="182880"/>
                </a:lnTo>
                <a:lnTo>
                  <a:pt x="359664" y="205740"/>
                </a:lnTo>
                <a:lnTo>
                  <a:pt x="390144" y="205740"/>
                </a:lnTo>
                <a:close/>
              </a:path>
            </a:pathLst>
          </a:custGeom>
          <a:solidFill>
            <a:srgbClr val="375D89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135539" y="4279391"/>
            <a:ext cx="1960005" cy="784348"/>
          </a:xfrm>
          <a:custGeom>
            <a:avLst/>
            <a:gdLst/>
            <a:ahLst/>
            <a:cxnLst/>
            <a:rect l="l" t="t" r="r" b="b"/>
            <a:pathLst>
              <a:path w="2159635" h="864235">
                <a:moveTo>
                  <a:pt x="0" y="0"/>
                </a:moveTo>
                <a:lnTo>
                  <a:pt x="0" y="864108"/>
                </a:lnTo>
                <a:lnTo>
                  <a:pt x="2159508" y="864108"/>
                </a:lnTo>
                <a:lnTo>
                  <a:pt x="2159508" y="0"/>
                </a:lnTo>
                <a:lnTo>
                  <a:pt x="0" y="0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124474" y="4266944"/>
            <a:ext cx="1983633" cy="807975"/>
          </a:xfrm>
          <a:custGeom>
            <a:avLst/>
            <a:gdLst/>
            <a:ahLst/>
            <a:cxnLst/>
            <a:rect l="l" t="t" r="r" b="b"/>
            <a:pathLst>
              <a:path w="2185670" h="890270">
                <a:moveTo>
                  <a:pt x="2185416" y="883920"/>
                </a:moveTo>
                <a:lnTo>
                  <a:pt x="2185416" y="6096"/>
                </a:lnTo>
                <a:lnTo>
                  <a:pt x="2179320" y="0"/>
                </a:lnTo>
                <a:lnTo>
                  <a:pt x="4572" y="0"/>
                </a:lnTo>
                <a:lnTo>
                  <a:pt x="0" y="6096"/>
                </a:lnTo>
                <a:lnTo>
                  <a:pt x="0" y="883920"/>
                </a:lnTo>
                <a:lnTo>
                  <a:pt x="4572" y="890016"/>
                </a:lnTo>
                <a:lnTo>
                  <a:pt x="12192" y="890016"/>
                </a:lnTo>
                <a:lnTo>
                  <a:pt x="12192" y="25908"/>
                </a:lnTo>
                <a:lnTo>
                  <a:pt x="24384" y="13716"/>
                </a:lnTo>
                <a:lnTo>
                  <a:pt x="24384" y="25908"/>
                </a:lnTo>
                <a:lnTo>
                  <a:pt x="2159508" y="25908"/>
                </a:lnTo>
                <a:lnTo>
                  <a:pt x="2159508" y="13716"/>
                </a:lnTo>
                <a:lnTo>
                  <a:pt x="2171700" y="25908"/>
                </a:lnTo>
                <a:lnTo>
                  <a:pt x="2171700" y="890016"/>
                </a:lnTo>
                <a:lnTo>
                  <a:pt x="2179320" y="890016"/>
                </a:lnTo>
                <a:lnTo>
                  <a:pt x="2185416" y="883920"/>
                </a:lnTo>
                <a:close/>
              </a:path>
              <a:path w="2185670" h="890270">
                <a:moveTo>
                  <a:pt x="24384" y="25908"/>
                </a:moveTo>
                <a:lnTo>
                  <a:pt x="24384" y="13716"/>
                </a:lnTo>
                <a:lnTo>
                  <a:pt x="12192" y="25908"/>
                </a:lnTo>
                <a:lnTo>
                  <a:pt x="24384" y="25908"/>
                </a:lnTo>
                <a:close/>
              </a:path>
              <a:path w="2185670" h="890270">
                <a:moveTo>
                  <a:pt x="24384" y="864108"/>
                </a:moveTo>
                <a:lnTo>
                  <a:pt x="24384" y="25908"/>
                </a:lnTo>
                <a:lnTo>
                  <a:pt x="12192" y="25908"/>
                </a:lnTo>
                <a:lnTo>
                  <a:pt x="12192" y="864108"/>
                </a:lnTo>
                <a:lnTo>
                  <a:pt x="24384" y="864108"/>
                </a:lnTo>
                <a:close/>
              </a:path>
              <a:path w="2185670" h="890270">
                <a:moveTo>
                  <a:pt x="2171700" y="864108"/>
                </a:moveTo>
                <a:lnTo>
                  <a:pt x="12192" y="864108"/>
                </a:lnTo>
                <a:lnTo>
                  <a:pt x="24384" y="877824"/>
                </a:lnTo>
                <a:lnTo>
                  <a:pt x="24384" y="890016"/>
                </a:lnTo>
                <a:lnTo>
                  <a:pt x="2159508" y="890016"/>
                </a:lnTo>
                <a:lnTo>
                  <a:pt x="2159508" y="877824"/>
                </a:lnTo>
                <a:lnTo>
                  <a:pt x="2171700" y="864108"/>
                </a:lnTo>
                <a:close/>
              </a:path>
              <a:path w="2185670" h="890270">
                <a:moveTo>
                  <a:pt x="24384" y="890016"/>
                </a:moveTo>
                <a:lnTo>
                  <a:pt x="24384" y="877824"/>
                </a:lnTo>
                <a:lnTo>
                  <a:pt x="12192" y="864108"/>
                </a:lnTo>
                <a:lnTo>
                  <a:pt x="12192" y="890016"/>
                </a:lnTo>
                <a:lnTo>
                  <a:pt x="24384" y="890016"/>
                </a:lnTo>
                <a:close/>
              </a:path>
              <a:path w="2185670" h="890270">
                <a:moveTo>
                  <a:pt x="2171700" y="25908"/>
                </a:moveTo>
                <a:lnTo>
                  <a:pt x="2159508" y="13716"/>
                </a:lnTo>
                <a:lnTo>
                  <a:pt x="2159508" y="25908"/>
                </a:lnTo>
                <a:lnTo>
                  <a:pt x="2171700" y="25908"/>
                </a:lnTo>
                <a:close/>
              </a:path>
              <a:path w="2185670" h="890270">
                <a:moveTo>
                  <a:pt x="2171700" y="864108"/>
                </a:moveTo>
                <a:lnTo>
                  <a:pt x="2171700" y="25908"/>
                </a:lnTo>
                <a:lnTo>
                  <a:pt x="2159508" y="25908"/>
                </a:lnTo>
                <a:lnTo>
                  <a:pt x="2159508" y="864108"/>
                </a:lnTo>
                <a:lnTo>
                  <a:pt x="2171700" y="864108"/>
                </a:lnTo>
                <a:close/>
              </a:path>
              <a:path w="2185670" h="890270">
                <a:moveTo>
                  <a:pt x="2171700" y="890016"/>
                </a:moveTo>
                <a:lnTo>
                  <a:pt x="2171700" y="864108"/>
                </a:lnTo>
                <a:lnTo>
                  <a:pt x="2159508" y="877824"/>
                </a:lnTo>
                <a:lnTo>
                  <a:pt x="2159508" y="890016"/>
                </a:lnTo>
                <a:lnTo>
                  <a:pt x="2171700" y="890016"/>
                </a:lnTo>
                <a:close/>
              </a:path>
            </a:pathLst>
          </a:custGeom>
          <a:solidFill>
            <a:srgbClr val="375D89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307974" y="4280313"/>
            <a:ext cx="1615376" cy="766076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marR="4611" indent="-2305" algn="ctr">
              <a:spcBef>
                <a:spcPts val="91"/>
              </a:spcBef>
            </a:pPr>
            <a:r>
              <a:rPr sz="1634" spc="-14" dirty="0">
                <a:solidFill>
                  <a:prstClr val="black"/>
                </a:solidFill>
                <a:latin typeface="Arial"/>
                <a:cs typeface="Arial"/>
              </a:rPr>
              <a:t>5% 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- </a:t>
            </a:r>
            <a:r>
              <a:rPr sz="1634" spc="-14" dirty="0">
                <a:solidFill>
                  <a:prstClr val="black"/>
                </a:solidFill>
                <a:latin typeface="Arial"/>
                <a:cs typeface="Arial"/>
              </a:rPr>
              <a:t>10%  </a:t>
            </a:r>
            <a:r>
              <a:rPr sz="1634" spc="-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634" spc="-9" dirty="0">
                <a:solidFill>
                  <a:prstClr val="black"/>
                </a:solidFill>
                <a:latin typeface="Arial"/>
                <a:cs typeface="Arial"/>
              </a:rPr>
              <a:t>RR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SPETT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  <a:p>
            <a:pPr algn="ctr"/>
            <a:r>
              <a:rPr sz="1634" spc="-9" dirty="0">
                <a:solidFill>
                  <a:prstClr val="black"/>
                </a:solidFill>
                <a:latin typeface="Arial"/>
                <a:cs typeface="Arial"/>
              </a:rPr>
              <a:t>€ 250 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- </a:t>
            </a:r>
            <a:r>
              <a:rPr sz="1634" spc="-9" dirty="0">
                <a:solidFill>
                  <a:prstClr val="black"/>
                </a:solidFill>
                <a:latin typeface="Arial"/>
                <a:cs typeface="Arial"/>
              </a:rPr>
              <a:t>€</a:t>
            </a:r>
            <a:r>
              <a:rPr sz="1634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9" dirty="0">
                <a:solidFill>
                  <a:prstClr val="black"/>
                </a:solidFill>
                <a:latin typeface="Arial"/>
                <a:cs typeface="Arial"/>
              </a:rPr>
              <a:t>2.000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493312" y="5060753"/>
            <a:ext cx="3561550" cy="1129777"/>
          </a:xfrm>
          <a:prstGeom prst="rect">
            <a:avLst/>
          </a:prstGeom>
        </p:spPr>
        <p:txBody>
          <a:bodyPr vert="horz" wrap="square" lIns="0" tIns="104311" rIns="0" bIns="0" rtlCol="0">
            <a:spAutoFit/>
          </a:bodyPr>
          <a:lstStyle/>
          <a:p>
            <a:pPr marL="77804">
              <a:spcBef>
                <a:spcPts val="821"/>
              </a:spcBef>
            </a:pPr>
            <a:r>
              <a:rPr sz="1452" dirty="0">
                <a:solidFill>
                  <a:prstClr val="black"/>
                </a:solidFill>
                <a:latin typeface="Arial"/>
                <a:cs typeface="Arial"/>
              </a:rPr>
              <a:t>*codice </a:t>
            </a:r>
            <a:r>
              <a:rPr sz="1452" spc="-5" dirty="0">
                <a:solidFill>
                  <a:prstClr val="black"/>
                </a:solidFill>
                <a:latin typeface="Arial"/>
                <a:cs typeface="Arial"/>
              </a:rPr>
              <a:t>TD20 </a:t>
            </a:r>
            <a:r>
              <a:rPr sz="1452" dirty="0">
                <a:solidFill>
                  <a:prstClr val="black"/>
                </a:solidFill>
                <a:latin typeface="Arial"/>
                <a:cs typeface="Arial"/>
              </a:rPr>
              <a:t>nel </a:t>
            </a:r>
            <a:r>
              <a:rPr sz="1452" spc="-5" dirty="0">
                <a:solidFill>
                  <a:prstClr val="black"/>
                </a:solidFill>
                <a:latin typeface="Arial"/>
                <a:cs typeface="Arial"/>
              </a:rPr>
              <a:t>campo</a:t>
            </a:r>
            <a:r>
              <a:rPr sz="1452" spc="-6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52" spc="-9" dirty="0">
                <a:solidFill>
                  <a:prstClr val="black"/>
                </a:solidFill>
                <a:latin typeface="Arial"/>
                <a:cs typeface="Arial"/>
              </a:rPr>
              <a:t>“TipoDocumento”</a:t>
            </a:r>
            <a:endParaRPr sz="1452">
              <a:solidFill>
                <a:prstClr val="black"/>
              </a:solidFill>
              <a:latin typeface="Arial"/>
              <a:cs typeface="Arial"/>
            </a:endParaRPr>
          </a:p>
          <a:p>
            <a:pPr marL="11527" marR="111806" algn="just">
              <a:spcBef>
                <a:spcPts val="835"/>
              </a:spcBef>
            </a:pPr>
            <a:r>
              <a:rPr sz="1634" spc="-5" dirty="0">
                <a:solidFill>
                  <a:srgbClr val="FF0000"/>
                </a:solidFill>
                <a:latin typeface="Arial"/>
                <a:cs typeface="Arial"/>
              </a:rPr>
              <a:t>**</a:t>
            </a:r>
            <a:r>
              <a:rPr sz="1452" spc="-5" dirty="0">
                <a:solidFill>
                  <a:prstClr val="black"/>
                </a:solidFill>
                <a:latin typeface="Arial"/>
                <a:cs typeface="Arial"/>
              </a:rPr>
              <a:t>Sostituisce l’obbligo </a:t>
            </a:r>
            <a:r>
              <a:rPr sz="1452" spc="-9" dirty="0">
                <a:solidFill>
                  <a:prstClr val="black"/>
                </a:solidFill>
                <a:latin typeface="Arial"/>
                <a:cs typeface="Arial"/>
              </a:rPr>
              <a:t>di </a:t>
            </a:r>
            <a:r>
              <a:rPr sz="1452" spc="-5" dirty="0">
                <a:solidFill>
                  <a:prstClr val="black"/>
                </a:solidFill>
                <a:latin typeface="Arial"/>
                <a:cs typeface="Arial"/>
              </a:rPr>
              <a:t>presentazione  dell’autofattura all’Ufficio dell’Agenzia  </a:t>
            </a:r>
            <a:r>
              <a:rPr sz="1452" dirty="0">
                <a:solidFill>
                  <a:prstClr val="black"/>
                </a:solidFill>
                <a:latin typeface="Arial"/>
                <a:cs typeface="Arial"/>
              </a:rPr>
              <a:t>delle </a:t>
            </a:r>
            <a:r>
              <a:rPr sz="1452" spc="-5" dirty="0">
                <a:solidFill>
                  <a:prstClr val="black"/>
                </a:solidFill>
                <a:latin typeface="Arial"/>
                <a:cs typeface="Arial"/>
              </a:rPr>
              <a:t>Entrate competente per</a:t>
            </a:r>
            <a:r>
              <a:rPr sz="1452" spc="1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52" spc="-5" dirty="0">
                <a:solidFill>
                  <a:prstClr val="black"/>
                </a:solidFill>
                <a:latin typeface="Arial"/>
                <a:cs typeface="Arial"/>
              </a:rPr>
              <a:t>territorio.</a:t>
            </a:r>
            <a:endParaRPr sz="1452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951345" y="359557"/>
            <a:ext cx="241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44" name="Immagin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229" y="6139855"/>
            <a:ext cx="2206752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8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6051" y="316735"/>
            <a:ext cx="8298756" cy="60391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73258" y="512678"/>
            <a:ext cx="2281582" cy="458556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pc="14" dirty="0"/>
              <a:t>ESCLUSIONI</a:t>
            </a:r>
          </a:p>
        </p:txBody>
      </p:sp>
      <p:sp>
        <p:nvSpPr>
          <p:cNvPr id="4" name="object 4"/>
          <p:cNvSpPr/>
          <p:nvPr/>
        </p:nvSpPr>
        <p:spPr>
          <a:xfrm>
            <a:off x="2153521" y="1251728"/>
            <a:ext cx="7816044" cy="4619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05761" y="1296910"/>
            <a:ext cx="3116068" cy="346795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2178" spc="-5" dirty="0">
                <a:solidFill>
                  <a:prstClr val="black"/>
                </a:solidFill>
                <a:latin typeface="Arial"/>
                <a:cs typeface="Arial"/>
              </a:rPr>
              <a:t>SOGGETTI</a:t>
            </a:r>
            <a:r>
              <a:rPr sz="2178" spc="-6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178" spc="-14" dirty="0">
                <a:solidFill>
                  <a:prstClr val="black"/>
                </a:solidFill>
                <a:latin typeface="Arial"/>
                <a:cs typeface="Arial"/>
              </a:rPr>
              <a:t>ESONERATI</a:t>
            </a:r>
            <a:endParaRPr sz="217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47117" y="1949746"/>
            <a:ext cx="4537806" cy="290946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271450" indent="-259923">
              <a:spcBef>
                <a:spcPts val="91"/>
              </a:spcBef>
              <a:buFontTx/>
              <a:buChar char="•"/>
              <a:tabLst>
                <a:tab pos="271450" algn="l"/>
                <a:tab pos="272026" algn="l"/>
              </a:tabLst>
            </a:pPr>
            <a:r>
              <a:rPr sz="1815" spc="-5" dirty="0">
                <a:solidFill>
                  <a:prstClr val="black"/>
                </a:solidFill>
                <a:latin typeface="Arial"/>
                <a:cs typeface="Arial"/>
              </a:rPr>
              <a:t>REGIME </a:t>
            </a:r>
            <a:r>
              <a:rPr sz="1815" dirty="0">
                <a:solidFill>
                  <a:prstClr val="black"/>
                </a:solidFill>
                <a:latin typeface="Arial"/>
                <a:cs typeface="Arial"/>
              </a:rPr>
              <a:t>DI </a:t>
            </a:r>
            <a:r>
              <a:rPr sz="1815" spc="-9" dirty="0">
                <a:solidFill>
                  <a:prstClr val="black"/>
                </a:solidFill>
                <a:latin typeface="Arial"/>
                <a:cs typeface="Arial"/>
              </a:rPr>
              <a:t>VANTAGGIO </a:t>
            </a:r>
            <a:r>
              <a:rPr sz="1815" spc="-5" dirty="0">
                <a:solidFill>
                  <a:prstClr val="black"/>
                </a:solidFill>
                <a:latin typeface="Arial"/>
                <a:cs typeface="Arial"/>
              </a:rPr>
              <a:t>EX </a:t>
            </a:r>
            <a:r>
              <a:rPr sz="1815" spc="50" dirty="0">
                <a:solidFill>
                  <a:prstClr val="black"/>
                </a:solidFill>
                <a:latin typeface="Arial"/>
                <a:cs typeface="Arial"/>
              </a:rPr>
              <a:t>DL</a:t>
            </a:r>
            <a:r>
              <a:rPr sz="1815" spc="-9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815" spc="-18" dirty="0">
                <a:solidFill>
                  <a:prstClr val="black"/>
                </a:solidFill>
                <a:latin typeface="Arial"/>
                <a:cs typeface="Arial"/>
              </a:rPr>
              <a:t>98/2011</a:t>
            </a:r>
            <a:endParaRPr sz="1815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47117" y="2494698"/>
            <a:ext cx="4699747" cy="290946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271450" indent="-259923">
              <a:spcBef>
                <a:spcPts val="91"/>
              </a:spcBef>
              <a:buFontTx/>
              <a:buChar char="•"/>
              <a:tabLst>
                <a:tab pos="271450" algn="l"/>
                <a:tab pos="272026" algn="l"/>
              </a:tabLst>
            </a:pPr>
            <a:r>
              <a:rPr sz="1815" spc="-5" dirty="0">
                <a:solidFill>
                  <a:prstClr val="black"/>
                </a:solidFill>
                <a:latin typeface="Arial"/>
                <a:cs typeface="Arial"/>
              </a:rPr>
              <a:t>REGIME FORFETARIO EX </a:t>
            </a:r>
            <a:r>
              <a:rPr sz="1815" spc="45" dirty="0">
                <a:solidFill>
                  <a:prstClr val="black"/>
                </a:solidFill>
                <a:latin typeface="Arial"/>
                <a:cs typeface="Arial"/>
              </a:rPr>
              <a:t>L. </a:t>
            </a:r>
            <a:r>
              <a:rPr sz="1815" dirty="0">
                <a:solidFill>
                  <a:prstClr val="black"/>
                </a:solidFill>
                <a:latin typeface="Arial"/>
                <a:cs typeface="Arial"/>
              </a:rPr>
              <a:t>N.</a:t>
            </a:r>
            <a:r>
              <a:rPr sz="1815" spc="-9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815" spc="-5" dirty="0">
                <a:solidFill>
                  <a:prstClr val="black"/>
                </a:solidFill>
                <a:latin typeface="Arial"/>
                <a:cs typeface="Arial"/>
              </a:rPr>
              <a:t>190/2014</a:t>
            </a:r>
            <a:endParaRPr sz="1815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011058" y="1795298"/>
            <a:ext cx="2940872" cy="1177386"/>
          </a:xfrm>
          <a:custGeom>
            <a:avLst/>
            <a:gdLst/>
            <a:ahLst/>
            <a:cxnLst/>
            <a:rect l="l" t="t" r="r" b="b"/>
            <a:pathLst>
              <a:path w="3240404" h="1297304">
                <a:moveTo>
                  <a:pt x="0" y="0"/>
                </a:moveTo>
                <a:lnTo>
                  <a:pt x="0" y="1296924"/>
                </a:lnTo>
                <a:lnTo>
                  <a:pt x="3240024" y="1296924"/>
                </a:lnTo>
                <a:lnTo>
                  <a:pt x="3240024" y="0"/>
                </a:lnTo>
                <a:lnTo>
                  <a:pt x="0" y="0"/>
                </a:lnTo>
                <a:close/>
              </a:path>
            </a:pathLst>
          </a:custGeom>
          <a:solidFill>
            <a:srgbClr val="FDEADA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06909" y="1791149"/>
            <a:ext cx="2948940" cy="1185454"/>
          </a:xfrm>
          <a:custGeom>
            <a:avLst/>
            <a:gdLst/>
            <a:ahLst/>
            <a:cxnLst/>
            <a:rect l="l" t="t" r="r" b="b"/>
            <a:pathLst>
              <a:path w="3249295" h="1306195">
                <a:moveTo>
                  <a:pt x="3249168" y="1303020"/>
                </a:moveTo>
                <a:lnTo>
                  <a:pt x="3249168" y="3048"/>
                </a:lnTo>
                <a:lnTo>
                  <a:pt x="3247644" y="0"/>
                </a:lnTo>
                <a:lnTo>
                  <a:pt x="1524" y="0"/>
                </a:lnTo>
                <a:lnTo>
                  <a:pt x="0" y="3048"/>
                </a:lnTo>
                <a:lnTo>
                  <a:pt x="0" y="1303020"/>
                </a:lnTo>
                <a:lnTo>
                  <a:pt x="1524" y="1306068"/>
                </a:lnTo>
                <a:lnTo>
                  <a:pt x="4572" y="1306068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3240024" y="9144"/>
                </a:lnTo>
                <a:lnTo>
                  <a:pt x="3240024" y="4572"/>
                </a:lnTo>
                <a:lnTo>
                  <a:pt x="3244596" y="9144"/>
                </a:lnTo>
                <a:lnTo>
                  <a:pt x="3244596" y="1306068"/>
                </a:lnTo>
                <a:lnTo>
                  <a:pt x="3247644" y="1306068"/>
                </a:lnTo>
                <a:lnTo>
                  <a:pt x="3249168" y="1303020"/>
                </a:lnTo>
                <a:close/>
              </a:path>
              <a:path w="3249295" h="1306195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3249295" h="1306195">
                <a:moveTo>
                  <a:pt x="9144" y="1296924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1296924"/>
                </a:lnTo>
                <a:lnTo>
                  <a:pt x="9144" y="1296924"/>
                </a:lnTo>
                <a:close/>
              </a:path>
              <a:path w="3249295" h="1306195">
                <a:moveTo>
                  <a:pt x="3244596" y="1296924"/>
                </a:moveTo>
                <a:lnTo>
                  <a:pt x="4572" y="1296924"/>
                </a:lnTo>
                <a:lnTo>
                  <a:pt x="9144" y="1301496"/>
                </a:lnTo>
                <a:lnTo>
                  <a:pt x="9144" y="1306068"/>
                </a:lnTo>
                <a:lnTo>
                  <a:pt x="3240024" y="1306068"/>
                </a:lnTo>
                <a:lnTo>
                  <a:pt x="3240024" y="1301496"/>
                </a:lnTo>
                <a:lnTo>
                  <a:pt x="3244596" y="1296924"/>
                </a:lnTo>
                <a:close/>
              </a:path>
              <a:path w="3249295" h="1306195">
                <a:moveTo>
                  <a:pt x="9144" y="1306068"/>
                </a:moveTo>
                <a:lnTo>
                  <a:pt x="9144" y="1301496"/>
                </a:lnTo>
                <a:lnTo>
                  <a:pt x="4572" y="1296924"/>
                </a:lnTo>
                <a:lnTo>
                  <a:pt x="4572" y="1306068"/>
                </a:lnTo>
                <a:lnTo>
                  <a:pt x="9144" y="1306068"/>
                </a:lnTo>
                <a:close/>
              </a:path>
              <a:path w="3249295" h="1306195">
                <a:moveTo>
                  <a:pt x="3244596" y="9144"/>
                </a:moveTo>
                <a:lnTo>
                  <a:pt x="3240024" y="4572"/>
                </a:lnTo>
                <a:lnTo>
                  <a:pt x="3240024" y="9144"/>
                </a:lnTo>
                <a:lnTo>
                  <a:pt x="3244596" y="9144"/>
                </a:lnTo>
                <a:close/>
              </a:path>
              <a:path w="3249295" h="1306195">
                <a:moveTo>
                  <a:pt x="3244596" y="1296924"/>
                </a:moveTo>
                <a:lnTo>
                  <a:pt x="3244596" y="9144"/>
                </a:lnTo>
                <a:lnTo>
                  <a:pt x="3240024" y="9144"/>
                </a:lnTo>
                <a:lnTo>
                  <a:pt x="3240024" y="1296924"/>
                </a:lnTo>
                <a:lnTo>
                  <a:pt x="3244596" y="1296924"/>
                </a:lnTo>
                <a:close/>
              </a:path>
              <a:path w="3249295" h="1306195">
                <a:moveTo>
                  <a:pt x="3244596" y="1306068"/>
                </a:moveTo>
                <a:lnTo>
                  <a:pt x="3244596" y="1296924"/>
                </a:lnTo>
                <a:lnTo>
                  <a:pt x="3240024" y="1301496"/>
                </a:lnTo>
                <a:lnTo>
                  <a:pt x="3240024" y="1306068"/>
                </a:lnTo>
                <a:lnTo>
                  <a:pt x="3244596" y="1306068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11058" y="1841862"/>
            <a:ext cx="2940872" cy="1072373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/>
          <a:p>
            <a:pPr marL="634535" marR="625890" indent="-576" algn="ctr">
              <a:spcBef>
                <a:spcPts val="86"/>
              </a:spcBef>
            </a:pPr>
            <a:r>
              <a:rPr sz="1724" spc="-5" dirty="0">
                <a:solidFill>
                  <a:prstClr val="black"/>
                </a:solidFill>
                <a:latin typeface="Arial"/>
                <a:cs typeface="Arial"/>
              </a:rPr>
              <a:t>SÌ          </a:t>
            </a:r>
            <a:r>
              <a:rPr sz="1724" spc="-10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1724" spc="-41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724" dirty="0">
                <a:solidFill>
                  <a:prstClr val="black"/>
                </a:solidFill>
                <a:latin typeface="Arial"/>
                <a:cs typeface="Arial"/>
              </a:rPr>
              <a:t>TT</a:t>
            </a:r>
            <a:r>
              <a:rPr sz="1724" spc="-5" dirty="0">
                <a:solidFill>
                  <a:prstClr val="black"/>
                </a:solidFill>
                <a:latin typeface="Arial"/>
                <a:cs typeface="Arial"/>
              </a:rPr>
              <a:t>UR</a:t>
            </a:r>
            <a:r>
              <a:rPr sz="1724" spc="91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724" dirty="0">
                <a:solidFill>
                  <a:prstClr val="black"/>
                </a:solidFill>
                <a:latin typeface="Arial"/>
                <a:cs typeface="Arial"/>
              </a:rPr>
              <a:t>Z</a:t>
            </a:r>
            <a:r>
              <a:rPr sz="1724" spc="-9" dirty="0">
                <a:solidFill>
                  <a:prstClr val="black"/>
                </a:solidFill>
                <a:latin typeface="Arial"/>
                <a:cs typeface="Arial"/>
              </a:rPr>
              <a:t>IO</a:t>
            </a:r>
            <a:r>
              <a:rPr sz="1724" spc="-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724" spc="-9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endParaRPr sz="1724">
              <a:solidFill>
                <a:prstClr val="black"/>
              </a:solidFill>
              <a:latin typeface="Arial"/>
              <a:cs typeface="Arial"/>
            </a:endParaRPr>
          </a:p>
          <a:p>
            <a:pPr marL="283552" marR="275484" algn="ctr"/>
            <a:r>
              <a:rPr sz="1724" spc="14" dirty="0">
                <a:solidFill>
                  <a:prstClr val="black"/>
                </a:solidFill>
                <a:latin typeface="Arial"/>
                <a:cs typeface="Arial"/>
              </a:rPr>
              <a:t>ELETTRONICA</a:t>
            </a:r>
            <a:r>
              <a:rPr sz="1724" spc="-10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24" spc="-9" dirty="0">
                <a:solidFill>
                  <a:prstClr val="black"/>
                </a:solidFill>
                <a:latin typeface="Arial"/>
                <a:cs typeface="Arial"/>
              </a:rPr>
              <a:t>VERSO  </a:t>
            </a:r>
            <a:r>
              <a:rPr sz="1724" spc="-36" dirty="0">
                <a:solidFill>
                  <a:prstClr val="black"/>
                </a:solidFill>
                <a:latin typeface="Arial"/>
                <a:cs typeface="Arial"/>
              </a:rPr>
              <a:t>P.A.</a:t>
            </a:r>
            <a:endParaRPr sz="172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70120" y="1791149"/>
            <a:ext cx="4780429" cy="1185454"/>
          </a:xfrm>
          <a:custGeom>
            <a:avLst/>
            <a:gdLst/>
            <a:ahLst/>
            <a:cxnLst/>
            <a:rect l="l" t="t" r="r" b="b"/>
            <a:pathLst>
              <a:path w="5267325" h="1306195">
                <a:moveTo>
                  <a:pt x="5266941" y="1303020"/>
                </a:moveTo>
                <a:lnTo>
                  <a:pt x="5266941" y="3048"/>
                </a:lnTo>
                <a:lnTo>
                  <a:pt x="5263893" y="0"/>
                </a:lnTo>
                <a:lnTo>
                  <a:pt x="3048" y="0"/>
                </a:lnTo>
                <a:lnTo>
                  <a:pt x="0" y="3048"/>
                </a:lnTo>
                <a:lnTo>
                  <a:pt x="0" y="1303020"/>
                </a:lnTo>
                <a:lnTo>
                  <a:pt x="3048" y="1306068"/>
                </a:lnTo>
                <a:lnTo>
                  <a:pt x="6096" y="1306068"/>
                </a:lnTo>
                <a:lnTo>
                  <a:pt x="6096" y="9144"/>
                </a:lnTo>
                <a:lnTo>
                  <a:pt x="10668" y="4572"/>
                </a:lnTo>
                <a:lnTo>
                  <a:pt x="10668" y="9144"/>
                </a:lnTo>
                <a:lnTo>
                  <a:pt x="5257797" y="9144"/>
                </a:lnTo>
                <a:lnTo>
                  <a:pt x="5257797" y="4572"/>
                </a:lnTo>
                <a:lnTo>
                  <a:pt x="5262369" y="9144"/>
                </a:lnTo>
                <a:lnTo>
                  <a:pt x="5262369" y="1306068"/>
                </a:lnTo>
                <a:lnTo>
                  <a:pt x="5263893" y="1306068"/>
                </a:lnTo>
                <a:lnTo>
                  <a:pt x="5266941" y="1303020"/>
                </a:lnTo>
                <a:close/>
              </a:path>
              <a:path w="5267325" h="1306195">
                <a:moveTo>
                  <a:pt x="10668" y="9144"/>
                </a:moveTo>
                <a:lnTo>
                  <a:pt x="10668" y="4572"/>
                </a:lnTo>
                <a:lnTo>
                  <a:pt x="6096" y="9144"/>
                </a:lnTo>
                <a:lnTo>
                  <a:pt x="10668" y="9144"/>
                </a:lnTo>
                <a:close/>
              </a:path>
              <a:path w="5267325" h="1306195">
                <a:moveTo>
                  <a:pt x="10668" y="1296924"/>
                </a:moveTo>
                <a:lnTo>
                  <a:pt x="10668" y="9144"/>
                </a:lnTo>
                <a:lnTo>
                  <a:pt x="6096" y="9144"/>
                </a:lnTo>
                <a:lnTo>
                  <a:pt x="6096" y="1296924"/>
                </a:lnTo>
                <a:lnTo>
                  <a:pt x="10668" y="1296924"/>
                </a:lnTo>
                <a:close/>
              </a:path>
              <a:path w="5267325" h="1306195">
                <a:moveTo>
                  <a:pt x="5262369" y="1296924"/>
                </a:moveTo>
                <a:lnTo>
                  <a:pt x="6096" y="1296924"/>
                </a:lnTo>
                <a:lnTo>
                  <a:pt x="10668" y="1301496"/>
                </a:lnTo>
                <a:lnTo>
                  <a:pt x="10668" y="1306068"/>
                </a:lnTo>
                <a:lnTo>
                  <a:pt x="5257797" y="1306068"/>
                </a:lnTo>
                <a:lnTo>
                  <a:pt x="5257797" y="1301496"/>
                </a:lnTo>
                <a:lnTo>
                  <a:pt x="5262369" y="1296924"/>
                </a:lnTo>
                <a:close/>
              </a:path>
              <a:path w="5267325" h="1306195">
                <a:moveTo>
                  <a:pt x="10668" y="1306068"/>
                </a:moveTo>
                <a:lnTo>
                  <a:pt x="10668" y="1301496"/>
                </a:lnTo>
                <a:lnTo>
                  <a:pt x="6096" y="1296924"/>
                </a:lnTo>
                <a:lnTo>
                  <a:pt x="6096" y="1306068"/>
                </a:lnTo>
                <a:lnTo>
                  <a:pt x="10668" y="1306068"/>
                </a:lnTo>
                <a:close/>
              </a:path>
              <a:path w="5267325" h="1306195">
                <a:moveTo>
                  <a:pt x="5262369" y="9144"/>
                </a:moveTo>
                <a:lnTo>
                  <a:pt x="5257797" y="4572"/>
                </a:lnTo>
                <a:lnTo>
                  <a:pt x="5257797" y="9144"/>
                </a:lnTo>
                <a:lnTo>
                  <a:pt x="5262369" y="9144"/>
                </a:lnTo>
                <a:close/>
              </a:path>
              <a:path w="5267325" h="1306195">
                <a:moveTo>
                  <a:pt x="5262369" y="1296924"/>
                </a:moveTo>
                <a:lnTo>
                  <a:pt x="5262369" y="9144"/>
                </a:lnTo>
                <a:lnTo>
                  <a:pt x="5257797" y="9144"/>
                </a:lnTo>
                <a:lnTo>
                  <a:pt x="5257797" y="1296924"/>
                </a:lnTo>
                <a:lnTo>
                  <a:pt x="5262369" y="1296924"/>
                </a:lnTo>
                <a:close/>
              </a:path>
              <a:path w="5267325" h="1306195">
                <a:moveTo>
                  <a:pt x="5262369" y="1306068"/>
                </a:moveTo>
                <a:lnTo>
                  <a:pt x="5262369" y="1296924"/>
                </a:lnTo>
                <a:lnTo>
                  <a:pt x="5257797" y="1301496"/>
                </a:lnTo>
                <a:lnTo>
                  <a:pt x="5257797" y="1306068"/>
                </a:lnTo>
                <a:lnTo>
                  <a:pt x="5262369" y="1306068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53521" y="3488243"/>
            <a:ext cx="7816044" cy="4578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05208" y="3533424"/>
            <a:ext cx="3517173" cy="346795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2178" spc="9" dirty="0">
                <a:solidFill>
                  <a:prstClr val="black"/>
                </a:solidFill>
                <a:latin typeface="Arial"/>
                <a:cs typeface="Arial"/>
              </a:rPr>
              <a:t>OPERAZIONI</a:t>
            </a:r>
            <a:r>
              <a:rPr sz="2178" spc="-6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178" spc="-14" dirty="0">
                <a:solidFill>
                  <a:prstClr val="black"/>
                </a:solidFill>
                <a:latin typeface="Arial"/>
                <a:cs typeface="Arial"/>
              </a:rPr>
              <a:t>ESONERATE</a:t>
            </a:r>
            <a:endParaRPr sz="217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076064" y="4015215"/>
            <a:ext cx="2875750" cy="1592324"/>
          </a:xfrm>
          <a:custGeom>
            <a:avLst/>
            <a:gdLst/>
            <a:ahLst/>
            <a:cxnLst/>
            <a:rect l="l" t="t" r="r" b="b"/>
            <a:pathLst>
              <a:path w="3168650" h="1754504">
                <a:moveTo>
                  <a:pt x="0" y="0"/>
                </a:moveTo>
                <a:lnTo>
                  <a:pt x="0" y="1754124"/>
                </a:lnTo>
                <a:lnTo>
                  <a:pt x="3168396" y="1754124"/>
                </a:lnTo>
                <a:lnTo>
                  <a:pt x="31683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DEADA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071915" y="4011066"/>
            <a:ext cx="2883818" cy="1600392"/>
          </a:xfrm>
          <a:custGeom>
            <a:avLst/>
            <a:gdLst/>
            <a:ahLst/>
            <a:cxnLst/>
            <a:rect l="l" t="t" r="r" b="b"/>
            <a:pathLst>
              <a:path w="3177540" h="1763395">
                <a:moveTo>
                  <a:pt x="3177540" y="1761744"/>
                </a:moveTo>
                <a:lnTo>
                  <a:pt x="3177540" y="1524"/>
                </a:lnTo>
                <a:lnTo>
                  <a:pt x="3176016" y="0"/>
                </a:lnTo>
                <a:lnTo>
                  <a:pt x="1524" y="0"/>
                </a:lnTo>
                <a:lnTo>
                  <a:pt x="0" y="1524"/>
                </a:lnTo>
                <a:lnTo>
                  <a:pt x="0" y="1761744"/>
                </a:lnTo>
                <a:lnTo>
                  <a:pt x="1524" y="1763268"/>
                </a:lnTo>
                <a:lnTo>
                  <a:pt x="4572" y="1763268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3168396" y="9144"/>
                </a:lnTo>
                <a:lnTo>
                  <a:pt x="3168396" y="4572"/>
                </a:lnTo>
                <a:lnTo>
                  <a:pt x="3172968" y="9144"/>
                </a:lnTo>
                <a:lnTo>
                  <a:pt x="3172968" y="1763268"/>
                </a:lnTo>
                <a:lnTo>
                  <a:pt x="3176016" y="1763268"/>
                </a:lnTo>
                <a:lnTo>
                  <a:pt x="3177540" y="1761744"/>
                </a:lnTo>
                <a:close/>
              </a:path>
              <a:path w="3177540" h="1763395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3177540" h="1763395">
                <a:moveTo>
                  <a:pt x="9144" y="1754124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1754124"/>
                </a:lnTo>
                <a:lnTo>
                  <a:pt x="9144" y="1754124"/>
                </a:lnTo>
                <a:close/>
              </a:path>
              <a:path w="3177540" h="1763395">
                <a:moveTo>
                  <a:pt x="3172968" y="1754124"/>
                </a:moveTo>
                <a:lnTo>
                  <a:pt x="4572" y="1754124"/>
                </a:lnTo>
                <a:lnTo>
                  <a:pt x="9144" y="1758696"/>
                </a:lnTo>
                <a:lnTo>
                  <a:pt x="9144" y="1763268"/>
                </a:lnTo>
                <a:lnTo>
                  <a:pt x="3168396" y="1763268"/>
                </a:lnTo>
                <a:lnTo>
                  <a:pt x="3168396" y="1758696"/>
                </a:lnTo>
                <a:lnTo>
                  <a:pt x="3172968" y="1754124"/>
                </a:lnTo>
                <a:close/>
              </a:path>
              <a:path w="3177540" h="1763395">
                <a:moveTo>
                  <a:pt x="9144" y="1763268"/>
                </a:moveTo>
                <a:lnTo>
                  <a:pt x="9144" y="1758696"/>
                </a:lnTo>
                <a:lnTo>
                  <a:pt x="4572" y="1754124"/>
                </a:lnTo>
                <a:lnTo>
                  <a:pt x="4572" y="1763268"/>
                </a:lnTo>
                <a:lnTo>
                  <a:pt x="9144" y="1763268"/>
                </a:lnTo>
                <a:close/>
              </a:path>
              <a:path w="3177540" h="1763395">
                <a:moveTo>
                  <a:pt x="3172968" y="9144"/>
                </a:moveTo>
                <a:lnTo>
                  <a:pt x="3168396" y="4572"/>
                </a:lnTo>
                <a:lnTo>
                  <a:pt x="3168396" y="9144"/>
                </a:lnTo>
                <a:lnTo>
                  <a:pt x="3172968" y="9144"/>
                </a:lnTo>
                <a:close/>
              </a:path>
              <a:path w="3177540" h="1763395">
                <a:moveTo>
                  <a:pt x="3172968" y="1754124"/>
                </a:moveTo>
                <a:lnTo>
                  <a:pt x="3172968" y="9144"/>
                </a:lnTo>
                <a:lnTo>
                  <a:pt x="3168396" y="9144"/>
                </a:lnTo>
                <a:lnTo>
                  <a:pt x="3168396" y="1754124"/>
                </a:lnTo>
                <a:lnTo>
                  <a:pt x="3172968" y="1754124"/>
                </a:lnTo>
                <a:close/>
              </a:path>
              <a:path w="3177540" h="1763395">
                <a:moveTo>
                  <a:pt x="3172968" y="1763268"/>
                </a:moveTo>
                <a:lnTo>
                  <a:pt x="3172968" y="1754124"/>
                </a:lnTo>
                <a:lnTo>
                  <a:pt x="3168396" y="1758696"/>
                </a:lnTo>
                <a:lnTo>
                  <a:pt x="3168396" y="1763268"/>
                </a:lnTo>
                <a:lnTo>
                  <a:pt x="3172968" y="1763268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24570" y="3994006"/>
            <a:ext cx="2380129" cy="1520513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marR="4611" algn="ctr">
              <a:lnSpc>
                <a:spcPct val="150000"/>
              </a:lnSpc>
              <a:spcBef>
                <a:spcPts val="91"/>
              </a:spcBef>
            </a:pP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NUOVO</a:t>
            </a:r>
            <a:r>
              <a:rPr sz="1634" spc="-10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ADEMPIMENTO  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COMUNICAZIONE  OPERAZIONI  TRANSFRONTALIERE*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170119" y="4027663"/>
            <a:ext cx="4845552" cy="1562932"/>
          </a:xfrm>
          <a:custGeom>
            <a:avLst/>
            <a:gdLst/>
            <a:ahLst/>
            <a:cxnLst/>
            <a:rect l="l" t="t" r="r" b="b"/>
            <a:pathLst>
              <a:path w="5339080" h="1722120">
                <a:moveTo>
                  <a:pt x="5338569" y="1719072"/>
                </a:moveTo>
                <a:lnTo>
                  <a:pt x="5338569" y="3048"/>
                </a:lnTo>
                <a:lnTo>
                  <a:pt x="5337045" y="0"/>
                </a:lnTo>
                <a:lnTo>
                  <a:pt x="3048" y="0"/>
                </a:lnTo>
                <a:lnTo>
                  <a:pt x="0" y="3048"/>
                </a:lnTo>
                <a:lnTo>
                  <a:pt x="0" y="1719072"/>
                </a:lnTo>
                <a:lnTo>
                  <a:pt x="3048" y="1722120"/>
                </a:lnTo>
                <a:lnTo>
                  <a:pt x="6096" y="1722120"/>
                </a:lnTo>
                <a:lnTo>
                  <a:pt x="6096" y="10668"/>
                </a:lnTo>
                <a:lnTo>
                  <a:pt x="10668" y="6096"/>
                </a:lnTo>
                <a:lnTo>
                  <a:pt x="10668" y="10668"/>
                </a:lnTo>
                <a:lnTo>
                  <a:pt x="5329425" y="10668"/>
                </a:lnTo>
                <a:lnTo>
                  <a:pt x="5329425" y="6096"/>
                </a:lnTo>
                <a:lnTo>
                  <a:pt x="5333997" y="10668"/>
                </a:lnTo>
                <a:lnTo>
                  <a:pt x="5333997" y="1722120"/>
                </a:lnTo>
                <a:lnTo>
                  <a:pt x="5337045" y="1722120"/>
                </a:lnTo>
                <a:lnTo>
                  <a:pt x="5338569" y="1719072"/>
                </a:lnTo>
                <a:close/>
              </a:path>
              <a:path w="5339080" h="1722120">
                <a:moveTo>
                  <a:pt x="10668" y="10668"/>
                </a:moveTo>
                <a:lnTo>
                  <a:pt x="10668" y="6096"/>
                </a:lnTo>
                <a:lnTo>
                  <a:pt x="6096" y="10668"/>
                </a:lnTo>
                <a:lnTo>
                  <a:pt x="10668" y="10668"/>
                </a:lnTo>
                <a:close/>
              </a:path>
              <a:path w="5339080" h="1722120">
                <a:moveTo>
                  <a:pt x="10668" y="1712976"/>
                </a:moveTo>
                <a:lnTo>
                  <a:pt x="10668" y="10668"/>
                </a:lnTo>
                <a:lnTo>
                  <a:pt x="6096" y="10668"/>
                </a:lnTo>
                <a:lnTo>
                  <a:pt x="6096" y="1712976"/>
                </a:lnTo>
                <a:lnTo>
                  <a:pt x="10668" y="1712976"/>
                </a:lnTo>
                <a:close/>
              </a:path>
              <a:path w="5339080" h="1722120">
                <a:moveTo>
                  <a:pt x="5333997" y="1712976"/>
                </a:moveTo>
                <a:lnTo>
                  <a:pt x="6096" y="1712976"/>
                </a:lnTo>
                <a:lnTo>
                  <a:pt x="10668" y="1717548"/>
                </a:lnTo>
                <a:lnTo>
                  <a:pt x="10668" y="1722120"/>
                </a:lnTo>
                <a:lnTo>
                  <a:pt x="5329425" y="1722120"/>
                </a:lnTo>
                <a:lnTo>
                  <a:pt x="5329425" y="1717548"/>
                </a:lnTo>
                <a:lnTo>
                  <a:pt x="5333997" y="1712976"/>
                </a:lnTo>
                <a:close/>
              </a:path>
              <a:path w="5339080" h="1722120">
                <a:moveTo>
                  <a:pt x="10668" y="1722120"/>
                </a:moveTo>
                <a:lnTo>
                  <a:pt x="10668" y="1717548"/>
                </a:lnTo>
                <a:lnTo>
                  <a:pt x="6096" y="1712976"/>
                </a:lnTo>
                <a:lnTo>
                  <a:pt x="6096" y="1722120"/>
                </a:lnTo>
                <a:lnTo>
                  <a:pt x="10668" y="1722120"/>
                </a:lnTo>
                <a:close/>
              </a:path>
              <a:path w="5339080" h="1722120">
                <a:moveTo>
                  <a:pt x="5333997" y="10668"/>
                </a:moveTo>
                <a:lnTo>
                  <a:pt x="5329425" y="6096"/>
                </a:lnTo>
                <a:lnTo>
                  <a:pt x="5329425" y="10668"/>
                </a:lnTo>
                <a:lnTo>
                  <a:pt x="5333997" y="10668"/>
                </a:lnTo>
                <a:close/>
              </a:path>
              <a:path w="5339080" h="1722120">
                <a:moveTo>
                  <a:pt x="5333997" y="1712976"/>
                </a:moveTo>
                <a:lnTo>
                  <a:pt x="5333997" y="10668"/>
                </a:lnTo>
                <a:lnTo>
                  <a:pt x="5329425" y="10668"/>
                </a:lnTo>
                <a:lnTo>
                  <a:pt x="5329425" y="1712976"/>
                </a:lnTo>
                <a:lnTo>
                  <a:pt x="5333997" y="1712976"/>
                </a:lnTo>
                <a:close/>
              </a:path>
              <a:path w="5339080" h="1722120">
                <a:moveTo>
                  <a:pt x="5333997" y="1722120"/>
                </a:moveTo>
                <a:lnTo>
                  <a:pt x="5333997" y="1712976"/>
                </a:lnTo>
                <a:lnTo>
                  <a:pt x="5329425" y="1717548"/>
                </a:lnTo>
                <a:lnTo>
                  <a:pt x="5329425" y="1722120"/>
                </a:lnTo>
                <a:lnTo>
                  <a:pt x="5333997" y="172212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97048" y="4119040"/>
            <a:ext cx="3993776" cy="1268521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0950" marR="4611" algn="ctr">
              <a:lnSpc>
                <a:spcPct val="150000"/>
              </a:lnSpc>
              <a:spcBef>
                <a:spcPts val="91"/>
              </a:spcBef>
            </a:pPr>
            <a:r>
              <a:rPr sz="1815" spc="-5" dirty="0">
                <a:solidFill>
                  <a:prstClr val="black"/>
                </a:solidFill>
                <a:latin typeface="Arial"/>
                <a:cs typeface="Arial"/>
              </a:rPr>
              <a:t>CESSIONI/PRESTAZIONI </a:t>
            </a:r>
            <a:r>
              <a:rPr sz="1815" spc="9" dirty="0">
                <a:solidFill>
                  <a:prstClr val="black"/>
                </a:solidFill>
                <a:latin typeface="Arial"/>
                <a:cs typeface="Arial"/>
              </a:rPr>
              <a:t>VERSO/DA  </a:t>
            </a:r>
            <a:r>
              <a:rPr sz="1815" spc="-5" dirty="0">
                <a:solidFill>
                  <a:prstClr val="black"/>
                </a:solidFill>
                <a:latin typeface="Arial"/>
                <a:cs typeface="Arial"/>
              </a:rPr>
              <a:t>SOGGETTI </a:t>
            </a:r>
            <a:r>
              <a:rPr sz="1815" dirty="0">
                <a:solidFill>
                  <a:prstClr val="black"/>
                </a:solidFill>
                <a:latin typeface="Arial"/>
                <a:cs typeface="Arial"/>
              </a:rPr>
              <a:t>NON </a:t>
            </a:r>
            <a:r>
              <a:rPr sz="1815" spc="18" dirty="0">
                <a:solidFill>
                  <a:prstClr val="black"/>
                </a:solidFill>
                <a:latin typeface="Arial"/>
                <a:cs typeface="Arial"/>
              </a:rPr>
              <a:t>STABILITI </a:t>
            </a:r>
            <a:r>
              <a:rPr sz="1815" dirty="0">
                <a:solidFill>
                  <a:prstClr val="black"/>
                </a:solidFill>
                <a:latin typeface="Arial"/>
                <a:cs typeface="Arial"/>
              </a:rPr>
              <a:t>NON  </a:t>
            </a:r>
            <a:r>
              <a:rPr sz="1815" spc="-5" dirty="0">
                <a:solidFill>
                  <a:prstClr val="black"/>
                </a:solidFill>
                <a:latin typeface="Arial"/>
                <a:cs typeface="Arial"/>
              </a:rPr>
              <a:t>IDENTIFICATI</a:t>
            </a:r>
            <a:endParaRPr sz="1815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605345" y="5670353"/>
            <a:ext cx="2209544" cy="457974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/>
          <a:p>
            <a:pPr marL="11527" marR="4611" indent="27664">
              <a:spcBef>
                <a:spcPts val="86"/>
              </a:spcBef>
            </a:pPr>
            <a:r>
              <a:rPr sz="1452" spc="5" dirty="0">
                <a:solidFill>
                  <a:prstClr val="black"/>
                </a:solidFill>
                <a:latin typeface="Arial"/>
                <a:cs typeface="Arial"/>
              </a:rPr>
              <a:t>*ESCLUSE </a:t>
            </a:r>
            <a:r>
              <a:rPr sz="1452" spc="-5" dirty="0">
                <a:solidFill>
                  <a:prstClr val="black"/>
                </a:solidFill>
                <a:latin typeface="Arial"/>
                <a:cs typeface="Arial"/>
              </a:rPr>
              <a:t>OPERAZIONI  </a:t>
            </a:r>
            <a:r>
              <a:rPr sz="1452" spc="-9" dirty="0">
                <a:solidFill>
                  <a:prstClr val="black"/>
                </a:solidFill>
                <a:latin typeface="Arial"/>
                <a:cs typeface="Arial"/>
              </a:rPr>
              <a:t>CON </a:t>
            </a:r>
            <a:r>
              <a:rPr sz="1452" spc="50" dirty="0">
                <a:solidFill>
                  <a:prstClr val="black"/>
                </a:solidFill>
                <a:latin typeface="Arial"/>
                <a:cs typeface="Arial"/>
              </a:rPr>
              <a:t>BOLLA</a:t>
            </a:r>
            <a:r>
              <a:rPr sz="1452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52" spc="18" dirty="0">
                <a:solidFill>
                  <a:prstClr val="black"/>
                </a:solidFill>
                <a:latin typeface="Arial"/>
                <a:cs typeface="Arial"/>
              </a:rPr>
              <a:t>DOGANALE</a:t>
            </a:r>
            <a:endParaRPr sz="1452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141072" y="5741357"/>
            <a:ext cx="393038" cy="361342"/>
          </a:xfrm>
          <a:custGeom>
            <a:avLst/>
            <a:gdLst/>
            <a:ahLst/>
            <a:cxnLst/>
            <a:rect l="l" t="t" r="r" b="b"/>
            <a:pathLst>
              <a:path w="433070" h="398145">
                <a:moveTo>
                  <a:pt x="324612" y="342900"/>
                </a:moveTo>
                <a:lnTo>
                  <a:pt x="324612" y="234696"/>
                </a:lnTo>
                <a:lnTo>
                  <a:pt x="263307" y="223085"/>
                </a:lnTo>
                <a:lnTo>
                  <a:pt x="206818" y="206833"/>
                </a:lnTo>
                <a:lnTo>
                  <a:pt x="155786" y="186379"/>
                </a:lnTo>
                <a:lnTo>
                  <a:pt x="110850" y="162162"/>
                </a:lnTo>
                <a:lnTo>
                  <a:pt x="72650" y="134622"/>
                </a:lnTo>
                <a:lnTo>
                  <a:pt x="41825" y="104196"/>
                </a:lnTo>
                <a:lnTo>
                  <a:pt x="19015" y="71324"/>
                </a:lnTo>
                <a:lnTo>
                  <a:pt x="0" y="0"/>
                </a:lnTo>
                <a:lnTo>
                  <a:pt x="0" y="108204"/>
                </a:lnTo>
                <a:lnTo>
                  <a:pt x="19015" y="179528"/>
                </a:lnTo>
                <a:lnTo>
                  <a:pt x="41825" y="212400"/>
                </a:lnTo>
                <a:lnTo>
                  <a:pt x="72650" y="242826"/>
                </a:lnTo>
                <a:lnTo>
                  <a:pt x="110850" y="270366"/>
                </a:lnTo>
                <a:lnTo>
                  <a:pt x="155786" y="294583"/>
                </a:lnTo>
                <a:lnTo>
                  <a:pt x="206818" y="315037"/>
                </a:lnTo>
                <a:lnTo>
                  <a:pt x="263307" y="331289"/>
                </a:lnTo>
                <a:lnTo>
                  <a:pt x="324612" y="342900"/>
                </a:lnTo>
                <a:close/>
              </a:path>
              <a:path w="433070" h="398145">
                <a:moveTo>
                  <a:pt x="432816" y="297180"/>
                </a:moveTo>
                <a:lnTo>
                  <a:pt x="324612" y="181356"/>
                </a:lnTo>
                <a:lnTo>
                  <a:pt x="324612" y="397764"/>
                </a:lnTo>
                <a:lnTo>
                  <a:pt x="432816" y="297180"/>
                </a:lnTo>
                <a:close/>
              </a:path>
            </a:pathLst>
          </a:custGeom>
          <a:solidFill>
            <a:srgbClr val="FF6500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142965" y="5520056"/>
            <a:ext cx="391309" cy="269710"/>
          </a:xfrm>
          <a:custGeom>
            <a:avLst/>
            <a:gdLst/>
            <a:ahLst/>
            <a:cxnLst/>
            <a:rect l="l" t="t" r="r" b="b"/>
            <a:pathLst>
              <a:path w="431165" h="297179">
                <a:moveTo>
                  <a:pt x="430729" y="108204"/>
                </a:moveTo>
                <a:lnTo>
                  <a:pt x="430729" y="0"/>
                </a:lnTo>
                <a:lnTo>
                  <a:pt x="406726" y="523"/>
                </a:lnTo>
                <a:lnTo>
                  <a:pt x="358720" y="3857"/>
                </a:lnTo>
                <a:lnTo>
                  <a:pt x="273399" y="16791"/>
                </a:lnTo>
                <a:lnTo>
                  <a:pt x="216958" y="31959"/>
                </a:lnTo>
                <a:lnTo>
                  <a:pt x="165890" y="51159"/>
                </a:lnTo>
                <a:lnTo>
                  <a:pt x="120689" y="73953"/>
                </a:lnTo>
                <a:lnTo>
                  <a:pt x="81849" y="99900"/>
                </a:lnTo>
                <a:lnTo>
                  <a:pt x="49866" y="128561"/>
                </a:lnTo>
                <a:lnTo>
                  <a:pt x="25233" y="159495"/>
                </a:lnTo>
                <a:lnTo>
                  <a:pt x="0" y="226427"/>
                </a:lnTo>
                <a:lnTo>
                  <a:pt x="388" y="261546"/>
                </a:lnTo>
                <a:lnTo>
                  <a:pt x="10105" y="297180"/>
                </a:lnTo>
                <a:lnTo>
                  <a:pt x="27191" y="265224"/>
                </a:lnTo>
                <a:lnTo>
                  <a:pt x="51509" y="235390"/>
                </a:lnTo>
                <a:lnTo>
                  <a:pt x="82430" y="207971"/>
                </a:lnTo>
                <a:lnTo>
                  <a:pt x="119321" y="183257"/>
                </a:lnTo>
                <a:lnTo>
                  <a:pt x="161553" y="161544"/>
                </a:lnTo>
                <a:lnTo>
                  <a:pt x="208494" y="143121"/>
                </a:lnTo>
                <a:lnTo>
                  <a:pt x="259512" y="128284"/>
                </a:lnTo>
                <a:lnTo>
                  <a:pt x="313979" y="117323"/>
                </a:lnTo>
                <a:lnTo>
                  <a:pt x="371261" y="110532"/>
                </a:lnTo>
                <a:lnTo>
                  <a:pt x="430729" y="108204"/>
                </a:lnTo>
                <a:close/>
              </a:path>
            </a:pathLst>
          </a:custGeom>
          <a:solidFill>
            <a:srgbClr val="CD5100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606" y="6123257"/>
            <a:ext cx="2206752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60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3590" y="257048"/>
            <a:ext cx="856502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it-IT" sz="3200" dirty="0" smtClean="0"/>
              <a:t>CICLO ATTIVO: </a:t>
            </a:r>
            <a:r>
              <a:rPr sz="3200" dirty="0" smtClean="0"/>
              <a:t>IL </a:t>
            </a:r>
            <a:r>
              <a:rPr sz="3200" dirty="0"/>
              <a:t>FLUSSO</a:t>
            </a:r>
            <a:r>
              <a:rPr sz="3200" spc="-160" dirty="0"/>
              <a:t> </a:t>
            </a:r>
            <a:r>
              <a:rPr sz="3200" spc="-5" dirty="0"/>
              <a:t>D’INVIO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4086861" y="4096335"/>
            <a:ext cx="3682365" cy="13202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Web: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Sito </a:t>
            </a:r>
            <a:r>
              <a:rPr sz="2800" spc="-75" dirty="0">
                <a:solidFill>
                  <a:prstClr val="black"/>
                </a:solidFill>
                <a:latin typeface="Arial"/>
                <a:cs typeface="Arial"/>
              </a:rPr>
              <a:t>IVA</a:t>
            </a:r>
            <a:r>
              <a:rPr sz="2800" spc="-18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servizi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30"/>
              </a:spcBef>
            </a:pPr>
            <a:endParaRPr sz="2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/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App: per IOS e</a:t>
            </a:r>
            <a:r>
              <a:rPr sz="2800" spc="-1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Android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03831" y="1053083"/>
            <a:ext cx="8779764" cy="2881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544" y="6194407"/>
            <a:ext cx="2206752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71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7269" y="512678"/>
            <a:ext cx="2834832" cy="458556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pc="-5" dirty="0"/>
              <a:t>T</a:t>
            </a:r>
            <a:r>
              <a:rPr dirty="0"/>
              <a:t>R</a:t>
            </a:r>
            <a:r>
              <a:rPr spc="163" dirty="0"/>
              <a:t>A</a:t>
            </a:r>
            <a:r>
              <a:rPr dirty="0"/>
              <a:t>S</a:t>
            </a:r>
            <a:r>
              <a:rPr spc="-5" dirty="0"/>
              <a:t>M</a:t>
            </a:r>
            <a:r>
              <a:rPr spc="-9" dirty="0"/>
              <a:t>I</a:t>
            </a:r>
            <a:r>
              <a:rPr dirty="0"/>
              <a:t>SS</a:t>
            </a:r>
            <a:r>
              <a:rPr spc="-9" dirty="0"/>
              <a:t>I</a:t>
            </a:r>
            <a:r>
              <a:rPr spc="5" dirty="0"/>
              <a:t>O</a:t>
            </a:r>
            <a:r>
              <a:rPr dirty="0"/>
              <a:t>NE</a:t>
            </a:r>
          </a:p>
        </p:txBody>
      </p:sp>
      <p:sp>
        <p:nvSpPr>
          <p:cNvPr id="3" name="object 3"/>
          <p:cNvSpPr/>
          <p:nvPr/>
        </p:nvSpPr>
        <p:spPr>
          <a:xfrm>
            <a:off x="3874128" y="1272476"/>
            <a:ext cx="4247926" cy="523283"/>
          </a:xfrm>
          <a:custGeom>
            <a:avLst/>
            <a:gdLst/>
            <a:ahLst/>
            <a:cxnLst/>
            <a:rect l="l" t="t" r="r" b="b"/>
            <a:pathLst>
              <a:path w="4680584" h="576580">
                <a:moveTo>
                  <a:pt x="0" y="0"/>
                </a:moveTo>
                <a:lnTo>
                  <a:pt x="0" y="576072"/>
                </a:lnTo>
                <a:lnTo>
                  <a:pt x="4680204" y="576072"/>
                </a:lnTo>
                <a:lnTo>
                  <a:pt x="4680204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63063" y="1261411"/>
            <a:ext cx="4271554" cy="546335"/>
          </a:xfrm>
          <a:custGeom>
            <a:avLst/>
            <a:gdLst/>
            <a:ahLst/>
            <a:cxnLst/>
            <a:rect l="l" t="t" r="r" b="b"/>
            <a:pathLst>
              <a:path w="4706620" h="601980">
                <a:moveTo>
                  <a:pt x="4706112" y="595884"/>
                </a:moveTo>
                <a:lnTo>
                  <a:pt x="4706112" y="6096"/>
                </a:lnTo>
                <a:lnTo>
                  <a:pt x="4700016" y="0"/>
                </a:lnTo>
                <a:lnTo>
                  <a:pt x="4572" y="0"/>
                </a:lnTo>
                <a:lnTo>
                  <a:pt x="0" y="6096"/>
                </a:lnTo>
                <a:lnTo>
                  <a:pt x="0" y="595884"/>
                </a:lnTo>
                <a:lnTo>
                  <a:pt x="4572" y="601980"/>
                </a:lnTo>
                <a:lnTo>
                  <a:pt x="12192" y="601980"/>
                </a:lnTo>
                <a:lnTo>
                  <a:pt x="12192" y="25908"/>
                </a:lnTo>
                <a:lnTo>
                  <a:pt x="24384" y="12192"/>
                </a:lnTo>
                <a:lnTo>
                  <a:pt x="24384" y="25908"/>
                </a:lnTo>
                <a:lnTo>
                  <a:pt x="4680204" y="25908"/>
                </a:lnTo>
                <a:lnTo>
                  <a:pt x="4680204" y="12192"/>
                </a:lnTo>
                <a:lnTo>
                  <a:pt x="4692396" y="25908"/>
                </a:lnTo>
                <a:lnTo>
                  <a:pt x="4692396" y="601980"/>
                </a:lnTo>
                <a:lnTo>
                  <a:pt x="4700016" y="601980"/>
                </a:lnTo>
                <a:lnTo>
                  <a:pt x="4706112" y="595884"/>
                </a:lnTo>
                <a:close/>
              </a:path>
              <a:path w="4706620" h="601980">
                <a:moveTo>
                  <a:pt x="24384" y="25908"/>
                </a:moveTo>
                <a:lnTo>
                  <a:pt x="24384" y="12192"/>
                </a:lnTo>
                <a:lnTo>
                  <a:pt x="12192" y="25908"/>
                </a:lnTo>
                <a:lnTo>
                  <a:pt x="24384" y="25908"/>
                </a:lnTo>
                <a:close/>
              </a:path>
              <a:path w="4706620" h="601980">
                <a:moveTo>
                  <a:pt x="24384" y="576072"/>
                </a:moveTo>
                <a:lnTo>
                  <a:pt x="24384" y="25908"/>
                </a:lnTo>
                <a:lnTo>
                  <a:pt x="12192" y="25908"/>
                </a:lnTo>
                <a:lnTo>
                  <a:pt x="12192" y="576072"/>
                </a:lnTo>
                <a:lnTo>
                  <a:pt x="24384" y="576072"/>
                </a:lnTo>
                <a:close/>
              </a:path>
              <a:path w="4706620" h="601980">
                <a:moveTo>
                  <a:pt x="4692396" y="576072"/>
                </a:moveTo>
                <a:lnTo>
                  <a:pt x="12192" y="576072"/>
                </a:lnTo>
                <a:lnTo>
                  <a:pt x="24384" y="588264"/>
                </a:lnTo>
                <a:lnTo>
                  <a:pt x="24384" y="601980"/>
                </a:lnTo>
                <a:lnTo>
                  <a:pt x="4680204" y="601980"/>
                </a:lnTo>
                <a:lnTo>
                  <a:pt x="4680204" y="588264"/>
                </a:lnTo>
                <a:lnTo>
                  <a:pt x="4692396" y="576072"/>
                </a:lnTo>
                <a:close/>
              </a:path>
              <a:path w="4706620" h="601980">
                <a:moveTo>
                  <a:pt x="24384" y="601980"/>
                </a:moveTo>
                <a:lnTo>
                  <a:pt x="24384" y="588264"/>
                </a:lnTo>
                <a:lnTo>
                  <a:pt x="12192" y="576072"/>
                </a:lnTo>
                <a:lnTo>
                  <a:pt x="12192" y="601980"/>
                </a:lnTo>
                <a:lnTo>
                  <a:pt x="24384" y="601980"/>
                </a:lnTo>
                <a:close/>
              </a:path>
              <a:path w="4706620" h="601980">
                <a:moveTo>
                  <a:pt x="4692396" y="25908"/>
                </a:moveTo>
                <a:lnTo>
                  <a:pt x="4680204" y="12192"/>
                </a:lnTo>
                <a:lnTo>
                  <a:pt x="4680204" y="25908"/>
                </a:lnTo>
                <a:lnTo>
                  <a:pt x="4692396" y="25908"/>
                </a:lnTo>
                <a:close/>
              </a:path>
              <a:path w="4706620" h="601980">
                <a:moveTo>
                  <a:pt x="4692396" y="576072"/>
                </a:moveTo>
                <a:lnTo>
                  <a:pt x="4692396" y="25908"/>
                </a:lnTo>
                <a:lnTo>
                  <a:pt x="4680204" y="25908"/>
                </a:lnTo>
                <a:lnTo>
                  <a:pt x="4680204" y="576072"/>
                </a:lnTo>
                <a:lnTo>
                  <a:pt x="4692396" y="576072"/>
                </a:lnTo>
                <a:close/>
              </a:path>
              <a:path w="4706620" h="601980">
                <a:moveTo>
                  <a:pt x="4692396" y="601980"/>
                </a:moveTo>
                <a:lnTo>
                  <a:pt x="4692396" y="576072"/>
                </a:lnTo>
                <a:lnTo>
                  <a:pt x="4680204" y="588264"/>
                </a:lnTo>
                <a:lnTo>
                  <a:pt x="4680204" y="601980"/>
                </a:lnTo>
                <a:lnTo>
                  <a:pt x="4692396" y="601980"/>
                </a:lnTo>
                <a:close/>
              </a:path>
            </a:pathLst>
          </a:custGeom>
          <a:solidFill>
            <a:srgbClr val="375D89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74128" y="1392346"/>
            <a:ext cx="4247926" cy="263118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550391">
              <a:spcBef>
                <a:spcPts val="91"/>
              </a:spcBef>
            </a:pPr>
            <a:r>
              <a:rPr sz="1634" spc="32" dirty="0">
                <a:solidFill>
                  <a:srgbClr val="FFFFFF"/>
                </a:solidFill>
                <a:latin typeface="Arial"/>
                <a:cs typeface="Arial"/>
              </a:rPr>
              <a:t>CANALI </a:t>
            </a:r>
            <a:r>
              <a:rPr sz="1634" dirty="0">
                <a:solidFill>
                  <a:srgbClr val="FFFFFF"/>
                </a:solidFill>
                <a:latin typeface="Arial"/>
                <a:cs typeface="Arial"/>
              </a:rPr>
              <a:t>TRASMISSIONE </a:t>
            </a:r>
            <a:r>
              <a:rPr sz="1634" spc="64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1634" spc="-5" dirty="0">
                <a:solidFill>
                  <a:srgbClr val="FFFFFF"/>
                </a:solidFill>
                <a:latin typeface="Arial"/>
                <a:cs typeface="Arial"/>
              </a:rPr>
              <a:t> SDI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44255" y="2253112"/>
            <a:ext cx="3463578" cy="523283"/>
          </a:xfrm>
          <a:custGeom>
            <a:avLst/>
            <a:gdLst/>
            <a:ahLst/>
            <a:cxnLst/>
            <a:rect l="l" t="t" r="r" b="b"/>
            <a:pathLst>
              <a:path w="3816350" h="576580">
                <a:moveTo>
                  <a:pt x="0" y="0"/>
                </a:moveTo>
                <a:lnTo>
                  <a:pt x="0" y="576072"/>
                </a:lnTo>
                <a:lnTo>
                  <a:pt x="3816096" y="576072"/>
                </a:lnTo>
                <a:lnTo>
                  <a:pt x="381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33190" y="2242047"/>
            <a:ext cx="3487207" cy="545182"/>
          </a:xfrm>
          <a:custGeom>
            <a:avLst/>
            <a:gdLst/>
            <a:ahLst/>
            <a:cxnLst/>
            <a:rect l="l" t="t" r="r" b="b"/>
            <a:pathLst>
              <a:path w="3842385" h="600710">
                <a:moveTo>
                  <a:pt x="3842001" y="595884"/>
                </a:moveTo>
                <a:lnTo>
                  <a:pt x="3842001" y="4572"/>
                </a:lnTo>
                <a:lnTo>
                  <a:pt x="3835905" y="0"/>
                </a:lnTo>
                <a:lnTo>
                  <a:pt x="4572" y="0"/>
                </a:lnTo>
                <a:lnTo>
                  <a:pt x="0" y="4572"/>
                </a:lnTo>
                <a:lnTo>
                  <a:pt x="0" y="595884"/>
                </a:lnTo>
                <a:lnTo>
                  <a:pt x="4572" y="600456"/>
                </a:lnTo>
                <a:lnTo>
                  <a:pt x="12192" y="600456"/>
                </a:lnTo>
                <a:lnTo>
                  <a:pt x="12192" y="24384"/>
                </a:lnTo>
                <a:lnTo>
                  <a:pt x="24384" y="12192"/>
                </a:lnTo>
                <a:lnTo>
                  <a:pt x="24384" y="24384"/>
                </a:lnTo>
                <a:lnTo>
                  <a:pt x="3816093" y="24384"/>
                </a:lnTo>
                <a:lnTo>
                  <a:pt x="3816093" y="12192"/>
                </a:lnTo>
                <a:lnTo>
                  <a:pt x="3828285" y="24384"/>
                </a:lnTo>
                <a:lnTo>
                  <a:pt x="3828285" y="600456"/>
                </a:lnTo>
                <a:lnTo>
                  <a:pt x="3835905" y="600456"/>
                </a:lnTo>
                <a:lnTo>
                  <a:pt x="3842001" y="595884"/>
                </a:lnTo>
                <a:close/>
              </a:path>
              <a:path w="3842385" h="600710">
                <a:moveTo>
                  <a:pt x="24384" y="24384"/>
                </a:moveTo>
                <a:lnTo>
                  <a:pt x="24384" y="12192"/>
                </a:lnTo>
                <a:lnTo>
                  <a:pt x="12192" y="24384"/>
                </a:lnTo>
                <a:lnTo>
                  <a:pt x="24384" y="24384"/>
                </a:lnTo>
                <a:close/>
              </a:path>
              <a:path w="3842385" h="600710">
                <a:moveTo>
                  <a:pt x="24384" y="576072"/>
                </a:moveTo>
                <a:lnTo>
                  <a:pt x="24384" y="24384"/>
                </a:lnTo>
                <a:lnTo>
                  <a:pt x="12192" y="24384"/>
                </a:lnTo>
                <a:lnTo>
                  <a:pt x="12192" y="576072"/>
                </a:lnTo>
                <a:lnTo>
                  <a:pt x="24384" y="576072"/>
                </a:lnTo>
                <a:close/>
              </a:path>
              <a:path w="3842385" h="600710">
                <a:moveTo>
                  <a:pt x="3828285" y="576072"/>
                </a:moveTo>
                <a:lnTo>
                  <a:pt x="12192" y="576072"/>
                </a:lnTo>
                <a:lnTo>
                  <a:pt x="24384" y="588264"/>
                </a:lnTo>
                <a:lnTo>
                  <a:pt x="24384" y="600456"/>
                </a:lnTo>
                <a:lnTo>
                  <a:pt x="3816093" y="600456"/>
                </a:lnTo>
                <a:lnTo>
                  <a:pt x="3816093" y="588264"/>
                </a:lnTo>
                <a:lnTo>
                  <a:pt x="3828285" y="576072"/>
                </a:lnTo>
                <a:close/>
              </a:path>
              <a:path w="3842385" h="600710">
                <a:moveTo>
                  <a:pt x="24384" y="600456"/>
                </a:moveTo>
                <a:lnTo>
                  <a:pt x="24384" y="588264"/>
                </a:lnTo>
                <a:lnTo>
                  <a:pt x="12192" y="576072"/>
                </a:lnTo>
                <a:lnTo>
                  <a:pt x="12192" y="600456"/>
                </a:lnTo>
                <a:lnTo>
                  <a:pt x="24384" y="600456"/>
                </a:lnTo>
                <a:close/>
              </a:path>
              <a:path w="3842385" h="600710">
                <a:moveTo>
                  <a:pt x="3828285" y="24384"/>
                </a:moveTo>
                <a:lnTo>
                  <a:pt x="3816093" y="12192"/>
                </a:lnTo>
                <a:lnTo>
                  <a:pt x="3816093" y="24384"/>
                </a:lnTo>
                <a:lnTo>
                  <a:pt x="3828285" y="24384"/>
                </a:lnTo>
                <a:close/>
              </a:path>
              <a:path w="3842385" h="600710">
                <a:moveTo>
                  <a:pt x="3828285" y="576072"/>
                </a:moveTo>
                <a:lnTo>
                  <a:pt x="3828285" y="24384"/>
                </a:lnTo>
                <a:lnTo>
                  <a:pt x="3816093" y="24384"/>
                </a:lnTo>
                <a:lnTo>
                  <a:pt x="3816093" y="576072"/>
                </a:lnTo>
                <a:lnTo>
                  <a:pt x="3828285" y="576072"/>
                </a:lnTo>
                <a:close/>
              </a:path>
              <a:path w="3842385" h="600710">
                <a:moveTo>
                  <a:pt x="3828285" y="600456"/>
                </a:moveTo>
                <a:lnTo>
                  <a:pt x="3828285" y="576072"/>
                </a:lnTo>
                <a:lnTo>
                  <a:pt x="3816093" y="588264"/>
                </a:lnTo>
                <a:lnTo>
                  <a:pt x="3816093" y="600456"/>
                </a:lnTo>
                <a:lnTo>
                  <a:pt x="3828285" y="600456"/>
                </a:lnTo>
                <a:close/>
              </a:path>
            </a:pathLst>
          </a:custGeom>
          <a:solidFill>
            <a:srgbClr val="375D89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50021" y="2372982"/>
            <a:ext cx="2449286" cy="263118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1634" spc="-18" dirty="0">
                <a:solidFill>
                  <a:prstClr val="black"/>
                </a:solidFill>
                <a:latin typeface="Arial"/>
                <a:cs typeface="Arial"/>
              </a:rPr>
              <a:t>CEDENTE/PRESTATORE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84640" y="2253112"/>
            <a:ext cx="3398456" cy="523283"/>
          </a:xfrm>
          <a:custGeom>
            <a:avLst/>
            <a:gdLst/>
            <a:ahLst/>
            <a:cxnLst/>
            <a:rect l="l" t="t" r="r" b="b"/>
            <a:pathLst>
              <a:path w="3744595" h="576580">
                <a:moveTo>
                  <a:pt x="0" y="0"/>
                </a:moveTo>
                <a:lnTo>
                  <a:pt x="0" y="576072"/>
                </a:lnTo>
                <a:lnTo>
                  <a:pt x="3744468" y="576072"/>
                </a:lnTo>
                <a:lnTo>
                  <a:pt x="3744468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672192" y="2242047"/>
            <a:ext cx="3422083" cy="545182"/>
          </a:xfrm>
          <a:custGeom>
            <a:avLst/>
            <a:gdLst/>
            <a:ahLst/>
            <a:cxnLst/>
            <a:rect l="l" t="t" r="r" b="b"/>
            <a:pathLst>
              <a:path w="3770629" h="600710">
                <a:moveTo>
                  <a:pt x="3770376" y="595884"/>
                </a:moveTo>
                <a:lnTo>
                  <a:pt x="3770376" y="4572"/>
                </a:lnTo>
                <a:lnTo>
                  <a:pt x="3764280" y="0"/>
                </a:lnTo>
                <a:lnTo>
                  <a:pt x="6096" y="0"/>
                </a:lnTo>
                <a:lnTo>
                  <a:pt x="0" y="4572"/>
                </a:lnTo>
                <a:lnTo>
                  <a:pt x="0" y="595884"/>
                </a:lnTo>
                <a:lnTo>
                  <a:pt x="6096" y="600456"/>
                </a:lnTo>
                <a:lnTo>
                  <a:pt x="13716" y="600456"/>
                </a:lnTo>
                <a:lnTo>
                  <a:pt x="13716" y="24384"/>
                </a:lnTo>
                <a:lnTo>
                  <a:pt x="25908" y="12192"/>
                </a:lnTo>
                <a:lnTo>
                  <a:pt x="25908" y="24384"/>
                </a:lnTo>
                <a:lnTo>
                  <a:pt x="3744468" y="24384"/>
                </a:lnTo>
                <a:lnTo>
                  <a:pt x="3744468" y="12192"/>
                </a:lnTo>
                <a:lnTo>
                  <a:pt x="3758184" y="24384"/>
                </a:lnTo>
                <a:lnTo>
                  <a:pt x="3758184" y="600456"/>
                </a:lnTo>
                <a:lnTo>
                  <a:pt x="3764280" y="600456"/>
                </a:lnTo>
                <a:lnTo>
                  <a:pt x="3770376" y="595884"/>
                </a:lnTo>
                <a:close/>
              </a:path>
              <a:path w="3770629" h="600710">
                <a:moveTo>
                  <a:pt x="25908" y="24384"/>
                </a:moveTo>
                <a:lnTo>
                  <a:pt x="25908" y="12192"/>
                </a:lnTo>
                <a:lnTo>
                  <a:pt x="13716" y="24384"/>
                </a:lnTo>
                <a:lnTo>
                  <a:pt x="25908" y="24384"/>
                </a:lnTo>
                <a:close/>
              </a:path>
              <a:path w="3770629" h="600710">
                <a:moveTo>
                  <a:pt x="25908" y="576072"/>
                </a:moveTo>
                <a:lnTo>
                  <a:pt x="25908" y="24384"/>
                </a:lnTo>
                <a:lnTo>
                  <a:pt x="13716" y="24384"/>
                </a:lnTo>
                <a:lnTo>
                  <a:pt x="13716" y="576072"/>
                </a:lnTo>
                <a:lnTo>
                  <a:pt x="25908" y="576072"/>
                </a:lnTo>
                <a:close/>
              </a:path>
              <a:path w="3770629" h="600710">
                <a:moveTo>
                  <a:pt x="3758184" y="576072"/>
                </a:moveTo>
                <a:lnTo>
                  <a:pt x="13716" y="576072"/>
                </a:lnTo>
                <a:lnTo>
                  <a:pt x="25908" y="588264"/>
                </a:lnTo>
                <a:lnTo>
                  <a:pt x="25908" y="600456"/>
                </a:lnTo>
                <a:lnTo>
                  <a:pt x="3744468" y="600456"/>
                </a:lnTo>
                <a:lnTo>
                  <a:pt x="3744468" y="588264"/>
                </a:lnTo>
                <a:lnTo>
                  <a:pt x="3758184" y="576072"/>
                </a:lnTo>
                <a:close/>
              </a:path>
              <a:path w="3770629" h="600710">
                <a:moveTo>
                  <a:pt x="25908" y="600456"/>
                </a:moveTo>
                <a:lnTo>
                  <a:pt x="25908" y="588264"/>
                </a:lnTo>
                <a:lnTo>
                  <a:pt x="13716" y="576072"/>
                </a:lnTo>
                <a:lnTo>
                  <a:pt x="13716" y="600456"/>
                </a:lnTo>
                <a:lnTo>
                  <a:pt x="25908" y="600456"/>
                </a:lnTo>
                <a:close/>
              </a:path>
              <a:path w="3770629" h="600710">
                <a:moveTo>
                  <a:pt x="3758184" y="24384"/>
                </a:moveTo>
                <a:lnTo>
                  <a:pt x="3744468" y="12192"/>
                </a:lnTo>
                <a:lnTo>
                  <a:pt x="3744468" y="24384"/>
                </a:lnTo>
                <a:lnTo>
                  <a:pt x="3758184" y="24384"/>
                </a:lnTo>
                <a:close/>
              </a:path>
              <a:path w="3770629" h="600710">
                <a:moveTo>
                  <a:pt x="3758184" y="576072"/>
                </a:moveTo>
                <a:lnTo>
                  <a:pt x="3758184" y="24384"/>
                </a:lnTo>
                <a:lnTo>
                  <a:pt x="3744468" y="24384"/>
                </a:lnTo>
                <a:lnTo>
                  <a:pt x="3744468" y="576072"/>
                </a:lnTo>
                <a:lnTo>
                  <a:pt x="3758184" y="576072"/>
                </a:lnTo>
                <a:close/>
              </a:path>
              <a:path w="3770629" h="600710">
                <a:moveTo>
                  <a:pt x="3758184" y="600456"/>
                </a:moveTo>
                <a:lnTo>
                  <a:pt x="3758184" y="576072"/>
                </a:lnTo>
                <a:lnTo>
                  <a:pt x="3744468" y="588264"/>
                </a:lnTo>
                <a:lnTo>
                  <a:pt x="3744468" y="600456"/>
                </a:lnTo>
                <a:lnTo>
                  <a:pt x="3758184" y="600456"/>
                </a:lnTo>
                <a:close/>
              </a:path>
            </a:pathLst>
          </a:custGeom>
          <a:solidFill>
            <a:srgbClr val="375D89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84640" y="2372982"/>
            <a:ext cx="3398456" cy="263118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871404">
              <a:spcBef>
                <a:spcPts val="91"/>
              </a:spcBef>
            </a:pP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INTERMEDIARIO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044255" y="3363761"/>
            <a:ext cx="1960005" cy="523283"/>
          </a:xfrm>
          <a:custGeom>
            <a:avLst/>
            <a:gdLst/>
            <a:ahLst/>
            <a:cxnLst/>
            <a:rect l="l" t="t" r="r" b="b"/>
            <a:pathLst>
              <a:path w="2159635" h="576579">
                <a:moveTo>
                  <a:pt x="0" y="0"/>
                </a:moveTo>
                <a:lnTo>
                  <a:pt x="0" y="576072"/>
                </a:lnTo>
                <a:lnTo>
                  <a:pt x="2159508" y="576072"/>
                </a:lnTo>
                <a:lnTo>
                  <a:pt x="2159508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033190" y="3352697"/>
            <a:ext cx="1983633" cy="546335"/>
          </a:xfrm>
          <a:custGeom>
            <a:avLst/>
            <a:gdLst/>
            <a:ahLst/>
            <a:cxnLst/>
            <a:rect l="l" t="t" r="r" b="b"/>
            <a:pathLst>
              <a:path w="2185670" h="601979">
                <a:moveTo>
                  <a:pt x="2185413" y="595884"/>
                </a:moveTo>
                <a:lnTo>
                  <a:pt x="2185413" y="6096"/>
                </a:lnTo>
                <a:lnTo>
                  <a:pt x="2179317" y="0"/>
                </a:lnTo>
                <a:lnTo>
                  <a:pt x="4572" y="0"/>
                </a:lnTo>
                <a:lnTo>
                  <a:pt x="0" y="6096"/>
                </a:lnTo>
                <a:lnTo>
                  <a:pt x="0" y="595884"/>
                </a:lnTo>
                <a:lnTo>
                  <a:pt x="4572" y="601980"/>
                </a:lnTo>
                <a:lnTo>
                  <a:pt x="12192" y="601980"/>
                </a:lnTo>
                <a:lnTo>
                  <a:pt x="12192" y="25908"/>
                </a:lnTo>
                <a:lnTo>
                  <a:pt x="24384" y="12192"/>
                </a:lnTo>
                <a:lnTo>
                  <a:pt x="24384" y="25908"/>
                </a:lnTo>
                <a:lnTo>
                  <a:pt x="2159505" y="25908"/>
                </a:lnTo>
                <a:lnTo>
                  <a:pt x="2159505" y="12192"/>
                </a:lnTo>
                <a:lnTo>
                  <a:pt x="2171697" y="25908"/>
                </a:lnTo>
                <a:lnTo>
                  <a:pt x="2171697" y="601980"/>
                </a:lnTo>
                <a:lnTo>
                  <a:pt x="2179317" y="601980"/>
                </a:lnTo>
                <a:lnTo>
                  <a:pt x="2185413" y="595884"/>
                </a:lnTo>
                <a:close/>
              </a:path>
              <a:path w="2185670" h="601979">
                <a:moveTo>
                  <a:pt x="24384" y="25908"/>
                </a:moveTo>
                <a:lnTo>
                  <a:pt x="24384" y="12192"/>
                </a:lnTo>
                <a:lnTo>
                  <a:pt x="12192" y="25908"/>
                </a:lnTo>
                <a:lnTo>
                  <a:pt x="24384" y="25908"/>
                </a:lnTo>
                <a:close/>
              </a:path>
              <a:path w="2185670" h="601979">
                <a:moveTo>
                  <a:pt x="24384" y="576072"/>
                </a:moveTo>
                <a:lnTo>
                  <a:pt x="24384" y="25908"/>
                </a:lnTo>
                <a:lnTo>
                  <a:pt x="12192" y="25908"/>
                </a:lnTo>
                <a:lnTo>
                  <a:pt x="12192" y="576072"/>
                </a:lnTo>
                <a:lnTo>
                  <a:pt x="24384" y="576072"/>
                </a:lnTo>
                <a:close/>
              </a:path>
              <a:path w="2185670" h="601979">
                <a:moveTo>
                  <a:pt x="2171697" y="576072"/>
                </a:moveTo>
                <a:lnTo>
                  <a:pt x="12192" y="576072"/>
                </a:lnTo>
                <a:lnTo>
                  <a:pt x="24384" y="588264"/>
                </a:lnTo>
                <a:lnTo>
                  <a:pt x="24384" y="601980"/>
                </a:lnTo>
                <a:lnTo>
                  <a:pt x="2159505" y="601980"/>
                </a:lnTo>
                <a:lnTo>
                  <a:pt x="2159505" y="588264"/>
                </a:lnTo>
                <a:lnTo>
                  <a:pt x="2171697" y="576072"/>
                </a:lnTo>
                <a:close/>
              </a:path>
              <a:path w="2185670" h="601979">
                <a:moveTo>
                  <a:pt x="24384" y="601980"/>
                </a:moveTo>
                <a:lnTo>
                  <a:pt x="24384" y="588264"/>
                </a:lnTo>
                <a:lnTo>
                  <a:pt x="12192" y="576072"/>
                </a:lnTo>
                <a:lnTo>
                  <a:pt x="12192" y="601980"/>
                </a:lnTo>
                <a:lnTo>
                  <a:pt x="24384" y="601980"/>
                </a:lnTo>
                <a:close/>
              </a:path>
              <a:path w="2185670" h="601979">
                <a:moveTo>
                  <a:pt x="2171697" y="25908"/>
                </a:moveTo>
                <a:lnTo>
                  <a:pt x="2159505" y="12192"/>
                </a:lnTo>
                <a:lnTo>
                  <a:pt x="2159505" y="25908"/>
                </a:lnTo>
                <a:lnTo>
                  <a:pt x="2171697" y="25908"/>
                </a:lnTo>
                <a:close/>
              </a:path>
              <a:path w="2185670" h="601979">
                <a:moveTo>
                  <a:pt x="2171697" y="576072"/>
                </a:moveTo>
                <a:lnTo>
                  <a:pt x="2171697" y="25908"/>
                </a:lnTo>
                <a:lnTo>
                  <a:pt x="2159505" y="25908"/>
                </a:lnTo>
                <a:lnTo>
                  <a:pt x="2159505" y="576072"/>
                </a:lnTo>
                <a:lnTo>
                  <a:pt x="2171697" y="576072"/>
                </a:lnTo>
                <a:close/>
              </a:path>
              <a:path w="2185670" h="601979">
                <a:moveTo>
                  <a:pt x="2171697" y="601980"/>
                </a:moveTo>
                <a:lnTo>
                  <a:pt x="2171697" y="576072"/>
                </a:lnTo>
                <a:lnTo>
                  <a:pt x="2159505" y="588264"/>
                </a:lnTo>
                <a:lnTo>
                  <a:pt x="2159505" y="601980"/>
                </a:lnTo>
                <a:lnTo>
                  <a:pt x="2171697" y="601980"/>
                </a:lnTo>
                <a:close/>
              </a:path>
            </a:pathLst>
          </a:custGeom>
          <a:solidFill>
            <a:srgbClr val="375D89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44255" y="3498846"/>
            <a:ext cx="1960005" cy="234516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/>
          <a:p>
            <a:pPr marL="610906">
              <a:spcBef>
                <a:spcPts val="86"/>
              </a:spcBef>
            </a:pPr>
            <a:r>
              <a:rPr sz="1452" spc="-5" dirty="0">
                <a:solidFill>
                  <a:prstClr val="black"/>
                </a:solidFill>
                <a:latin typeface="Arial"/>
                <a:cs typeface="Arial"/>
              </a:rPr>
              <a:t>PEC</a:t>
            </a:r>
            <a:r>
              <a:rPr sz="1452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52" spc="-5" dirty="0">
                <a:solidFill>
                  <a:prstClr val="black"/>
                </a:solidFill>
                <a:latin typeface="Arial"/>
                <a:cs typeface="Arial"/>
              </a:rPr>
              <a:t>SDI</a:t>
            </a:r>
            <a:endParaRPr sz="1452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135539" y="3363761"/>
            <a:ext cx="1960005" cy="523283"/>
          </a:xfrm>
          <a:custGeom>
            <a:avLst/>
            <a:gdLst/>
            <a:ahLst/>
            <a:cxnLst/>
            <a:rect l="l" t="t" r="r" b="b"/>
            <a:pathLst>
              <a:path w="2159635" h="576579">
                <a:moveTo>
                  <a:pt x="0" y="0"/>
                </a:moveTo>
                <a:lnTo>
                  <a:pt x="0" y="576072"/>
                </a:lnTo>
                <a:lnTo>
                  <a:pt x="2159508" y="576072"/>
                </a:lnTo>
                <a:lnTo>
                  <a:pt x="2159508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124474" y="3352697"/>
            <a:ext cx="1983633" cy="546335"/>
          </a:xfrm>
          <a:custGeom>
            <a:avLst/>
            <a:gdLst/>
            <a:ahLst/>
            <a:cxnLst/>
            <a:rect l="l" t="t" r="r" b="b"/>
            <a:pathLst>
              <a:path w="2185670" h="601979">
                <a:moveTo>
                  <a:pt x="2185416" y="595884"/>
                </a:moveTo>
                <a:lnTo>
                  <a:pt x="2185416" y="6096"/>
                </a:lnTo>
                <a:lnTo>
                  <a:pt x="2179320" y="0"/>
                </a:lnTo>
                <a:lnTo>
                  <a:pt x="4572" y="0"/>
                </a:lnTo>
                <a:lnTo>
                  <a:pt x="0" y="6096"/>
                </a:lnTo>
                <a:lnTo>
                  <a:pt x="0" y="595884"/>
                </a:lnTo>
                <a:lnTo>
                  <a:pt x="4572" y="601980"/>
                </a:lnTo>
                <a:lnTo>
                  <a:pt x="12192" y="601980"/>
                </a:lnTo>
                <a:lnTo>
                  <a:pt x="12192" y="25908"/>
                </a:lnTo>
                <a:lnTo>
                  <a:pt x="24384" y="12192"/>
                </a:lnTo>
                <a:lnTo>
                  <a:pt x="24384" y="25908"/>
                </a:lnTo>
                <a:lnTo>
                  <a:pt x="2159508" y="25908"/>
                </a:lnTo>
                <a:lnTo>
                  <a:pt x="2159508" y="12192"/>
                </a:lnTo>
                <a:lnTo>
                  <a:pt x="2171700" y="25908"/>
                </a:lnTo>
                <a:lnTo>
                  <a:pt x="2171700" y="601980"/>
                </a:lnTo>
                <a:lnTo>
                  <a:pt x="2179320" y="601980"/>
                </a:lnTo>
                <a:lnTo>
                  <a:pt x="2185416" y="595884"/>
                </a:lnTo>
                <a:close/>
              </a:path>
              <a:path w="2185670" h="601979">
                <a:moveTo>
                  <a:pt x="24384" y="25908"/>
                </a:moveTo>
                <a:lnTo>
                  <a:pt x="24384" y="12192"/>
                </a:lnTo>
                <a:lnTo>
                  <a:pt x="12192" y="25908"/>
                </a:lnTo>
                <a:lnTo>
                  <a:pt x="24384" y="25908"/>
                </a:lnTo>
                <a:close/>
              </a:path>
              <a:path w="2185670" h="601979">
                <a:moveTo>
                  <a:pt x="24384" y="576072"/>
                </a:moveTo>
                <a:lnTo>
                  <a:pt x="24384" y="25908"/>
                </a:lnTo>
                <a:lnTo>
                  <a:pt x="12192" y="25908"/>
                </a:lnTo>
                <a:lnTo>
                  <a:pt x="12192" y="576072"/>
                </a:lnTo>
                <a:lnTo>
                  <a:pt x="24384" y="576072"/>
                </a:lnTo>
                <a:close/>
              </a:path>
              <a:path w="2185670" h="601979">
                <a:moveTo>
                  <a:pt x="2171700" y="576072"/>
                </a:moveTo>
                <a:lnTo>
                  <a:pt x="12192" y="576072"/>
                </a:lnTo>
                <a:lnTo>
                  <a:pt x="24384" y="588264"/>
                </a:lnTo>
                <a:lnTo>
                  <a:pt x="24384" y="601980"/>
                </a:lnTo>
                <a:lnTo>
                  <a:pt x="2159508" y="601980"/>
                </a:lnTo>
                <a:lnTo>
                  <a:pt x="2159508" y="588264"/>
                </a:lnTo>
                <a:lnTo>
                  <a:pt x="2171700" y="576072"/>
                </a:lnTo>
                <a:close/>
              </a:path>
              <a:path w="2185670" h="601979">
                <a:moveTo>
                  <a:pt x="24384" y="601980"/>
                </a:moveTo>
                <a:lnTo>
                  <a:pt x="24384" y="588264"/>
                </a:lnTo>
                <a:lnTo>
                  <a:pt x="12192" y="576072"/>
                </a:lnTo>
                <a:lnTo>
                  <a:pt x="12192" y="601980"/>
                </a:lnTo>
                <a:lnTo>
                  <a:pt x="24384" y="601980"/>
                </a:lnTo>
                <a:close/>
              </a:path>
              <a:path w="2185670" h="601979">
                <a:moveTo>
                  <a:pt x="2171700" y="25908"/>
                </a:moveTo>
                <a:lnTo>
                  <a:pt x="2159508" y="12192"/>
                </a:lnTo>
                <a:lnTo>
                  <a:pt x="2159508" y="25908"/>
                </a:lnTo>
                <a:lnTo>
                  <a:pt x="2171700" y="25908"/>
                </a:lnTo>
                <a:close/>
              </a:path>
              <a:path w="2185670" h="601979">
                <a:moveTo>
                  <a:pt x="2171700" y="576072"/>
                </a:moveTo>
                <a:lnTo>
                  <a:pt x="2171700" y="25908"/>
                </a:lnTo>
                <a:lnTo>
                  <a:pt x="2159508" y="25908"/>
                </a:lnTo>
                <a:lnTo>
                  <a:pt x="2159508" y="576072"/>
                </a:lnTo>
                <a:lnTo>
                  <a:pt x="2171700" y="576072"/>
                </a:lnTo>
                <a:close/>
              </a:path>
              <a:path w="2185670" h="601979">
                <a:moveTo>
                  <a:pt x="2171700" y="601980"/>
                </a:moveTo>
                <a:lnTo>
                  <a:pt x="2171700" y="576072"/>
                </a:lnTo>
                <a:lnTo>
                  <a:pt x="2159508" y="588264"/>
                </a:lnTo>
                <a:lnTo>
                  <a:pt x="2159508" y="601980"/>
                </a:lnTo>
                <a:lnTo>
                  <a:pt x="2171700" y="601980"/>
                </a:lnTo>
                <a:close/>
              </a:path>
            </a:pathLst>
          </a:custGeom>
          <a:solidFill>
            <a:srgbClr val="375D89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65097" y="3429690"/>
            <a:ext cx="1699515" cy="374233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/>
          <a:p>
            <a:pPr marL="59362">
              <a:spcBef>
                <a:spcPts val="86"/>
              </a:spcBef>
            </a:pPr>
            <a:r>
              <a:rPr sz="1452" spc="-9" dirty="0">
                <a:solidFill>
                  <a:prstClr val="black"/>
                </a:solidFill>
                <a:latin typeface="Arial"/>
                <a:cs typeface="Arial"/>
              </a:rPr>
              <a:t>SERVIZI</a:t>
            </a:r>
            <a:r>
              <a:rPr sz="1452" spc="-82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52" spc="5" dirty="0">
                <a:solidFill>
                  <a:prstClr val="black"/>
                </a:solidFill>
                <a:latin typeface="Arial"/>
                <a:cs typeface="Arial"/>
              </a:rPr>
              <a:t>AGENZIA</a:t>
            </a:r>
            <a:endParaRPr sz="1452">
              <a:solidFill>
                <a:prstClr val="black"/>
              </a:solidFill>
              <a:latin typeface="Arial"/>
              <a:cs typeface="Arial"/>
            </a:endParaRPr>
          </a:p>
          <a:p>
            <a:pPr marL="11527">
              <a:spcBef>
                <a:spcPts val="9"/>
              </a:spcBef>
            </a:pPr>
            <a:r>
              <a:rPr sz="908" spc="18" dirty="0">
                <a:solidFill>
                  <a:prstClr val="black"/>
                </a:solidFill>
                <a:latin typeface="Arial"/>
                <a:cs typeface="Arial"/>
              </a:rPr>
              <a:t>“FATTURE </a:t>
            </a:r>
            <a:r>
              <a:rPr sz="908" spc="-9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908" spc="-2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8" spc="5" dirty="0">
                <a:solidFill>
                  <a:prstClr val="black"/>
                </a:solidFill>
                <a:latin typeface="Arial"/>
                <a:cs typeface="Arial"/>
              </a:rPr>
              <a:t>CORRISPETTIVI”</a:t>
            </a:r>
            <a:endParaRPr sz="90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161818" y="3363761"/>
            <a:ext cx="1894883" cy="523283"/>
          </a:xfrm>
          <a:custGeom>
            <a:avLst/>
            <a:gdLst/>
            <a:ahLst/>
            <a:cxnLst/>
            <a:rect l="l" t="t" r="r" b="b"/>
            <a:pathLst>
              <a:path w="2087879" h="576579">
                <a:moveTo>
                  <a:pt x="0" y="0"/>
                </a:moveTo>
                <a:lnTo>
                  <a:pt x="0" y="576072"/>
                </a:lnTo>
                <a:lnTo>
                  <a:pt x="2087880" y="576072"/>
                </a:lnTo>
                <a:lnTo>
                  <a:pt x="2087880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149371" y="3352697"/>
            <a:ext cx="1918511" cy="546335"/>
          </a:xfrm>
          <a:custGeom>
            <a:avLst/>
            <a:gdLst/>
            <a:ahLst/>
            <a:cxnLst/>
            <a:rect l="l" t="t" r="r" b="b"/>
            <a:pathLst>
              <a:path w="2113915" h="601979">
                <a:moveTo>
                  <a:pt x="2113788" y="595884"/>
                </a:moveTo>
                <a:lnTo>
                  <a:pt x="2113788" y="6096"/>
                </a:lnTo>
                <a:lnTo>
                  <a:pt x="2109216" y="0"/>
                </a:lnTo>
                <a:lnTo>
                  <a:pt x="6096" y="0"/>
                </a:lnTo>
                <a:lnTo>
                  <a:pt x="0" y="6096"/>
                </a:lnTo>
                <a:lnTo>
                  <a:pt x="0" y="595884"/>
                </a:lnTo>
                <a:lnTo>
                  <a:pt x="6096" y="601980"/>
                </a:lnTo>
                <a:lnTo>
                  <a:pt x="13716" y="601980"/>
                </a:lnTo>
                <a:lnTo>
                  <a:pt x="13716" y="25908"/>
                </a:lnTo>
                <a:lnTo>
                  <a:pt x="25908" y="12192"/>
                </a:lnTo>
                <a:lnTo>
                  <a:pt x="25908" y="25908"/>
                </a:lnTo>
                <a:lnTo>
                  <a:pt x="2089404" y="25908"/>
                </a:lnTo>
                <a:lnTo>
                  <a:pt x="2089404" y="12192"/>
                </a:lnTo>
                <a:lnTo>
                  <a:pt x="2101596" y="25908"/>
                </a:lnTo>
                <a:lnTo>
                  <a:pt x="2101596" y="601980"/>
                </a:lnTo>
                <a:lnTo>
                  <a:pt x="2109216" y="601980"/>
                </a:lnTo>
                <a:lnTo>
                  <a:pt x="2113788" y="595884"/>
                </a:lnTo>
                <a:close/>
              </a:path>
              <a:path w="2113915" h="601979">
                <a:moveTo>
                  <a:pt x="25908" y="25908"/>
                </a:moveTo>
                <a:lnTo>
                  <a:pt x="25908" y="12192"/>
                </a:lnTo>
                <a:lnTo>
                  <a:pt x="13716" y="25908"/>
                </a:lnTo>
                <a:lnTo>
                  <a:pt x="25908" y="25908"/>
                </a:lnTo>
                <a:close/>
              </a:path>
              <a:path w="2113915" h="601979">
                <a:moveTo>
                  <a:pt x="25908" y="576072"/>
                </a:moveTo>
                <a:lnTo>
                  <a:pt x="25908" y="25908"/>
                </a:lnTo>
                <a:lnTo>
                  <a:pt x="13716" y="25908"/>
                </a:lnTo>
                <a:lnTo>
                  <a:pt x="13716" y="576072"/>
                </a:lnTo>
                <a:lnTo>
                  <a:pt x="25908" y="576072"/>
                </a:lnTo>
                <a:close/>
              </a:path>
              <a:path w="2113915" h="601979">
                <a:moveTo>
                  <a:pt x="2101596" y="576072"/>
                </a:moveTo>
                <a:lnTo>
                  <a:pt x="13716" y="576072"/>
                </a:lnTo>
                <a:lnTo>
                  <a:pt x="25908" y="588264"/>
                </a:lnTo>
                <a:lnTo>
                  <a:pt x="25908" y="601980"/>
                </a:lnTo>
                <a:lnTo>
                  <a:pt x="2089404" y="601980"/>
                </a:lnTo>
                <a:lnTo>
                  <a:pt x="2089404" y="588264"/>
                </a:lnTo>
                <a:lnTo>
                  <a:pt x="2101596" y="576072"/>
                </a:lnTo>
                <a:close/>
              </a:path>
              <a:path w="2113915" h="601979">
                <a:moveTo>
                  <a:pt x="25908" y="601980"/>
                </a:moveTo>
                <a:lnTo>
                  <a:pt x="25908" y="588264"/>
                </a:lnTo>
                <a:lnTo>
                  <a:pt x="13716" y="576072"/>
                </a:lnTo>
                <a:lnTo>
                  <a:pt x="13716" y="601980"/>
                </a:lnTo>
                <a:lnTo>
                  <a:pt x="25908" y="601980"/>
                </a:lnTo>
                <a:close/>
              </a:path>
              <a:path w="2113915" h="601979">
                <a:moveTo>
                  <a:pt x="2101596" y="25908"/>
                </a:moveTo>
                <a:lnTo>
                  <a:pt x="2089404" y="12192"/>
                </a:lnTo>
                <a:lnTo>
                  <a:pt x="2089404" y="25908"/>
                </a:lnTo>
                <a:lnTo>
                  <a:pt x="2101596" y="25908"/>
                </a:lnTo>
                <a:close/>
              </a:path>
              <a:path w="2113915" h="601979">
                <a:moveTo>
                  <a:pt x="2101596" y="576072"/>
                </a:moveTo>
                <a:lnTo>
                  <a:pt x="2101596" y="25908"/>
                </a:lnTo>
                <a:lnTo>
                  <a:pt x="2089404" y="25908"/>
                </a:lnTo>
                <a:lnTo>
                  <a:pt x="2089404" y="576072"/>
                </a:lnTo>
                <a:lnTo>
                  <a:pt x="2101596" y="576072"/>
                </a:lnTo>
                <a:close/>
              </a:path>
              <a:path w="2113915" h="601979">
                <a:moveTo>
                  <a:pt x="2101596" y="601980"/>
                </a:moveTo>
                <a:lnTo>
                  <a:pt x="2101596" y="576072"/>
                </a:lnTo>
                <a:lnTo>
                  <a:pt x="2089404" y="588264"/>
                </a:lnTo>
                <a:lnTo>
                  <a:pt x="2089404" y="601980"/>
                </a:lnTo>
                <a:lnTo>
                  <a:pt x="2101596" y="601980"/>
                </a:lnTo>
                <a:close/>
              </a:path>
            </a:pathLst>
          </a:custGeom>
          <a:solidFill>
            <a:srgbClr val="375D89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52233" y="3388196"/>
            <a:ext cx="1511065" cy="457974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/>
          <a:p>
            <a:pPr marL="159066" marR="4611" indent="-148116">
              <a:spcBef>
                <a:spcPts val="86"/>
              </a:spcBef>
            </a:pPr>
            <a:r>
              <a:rPr sz="1452" spc="-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1452" spc="-14" dirty="0">
                <a:solidFill>
                  <a:prstClr val="black"/>
                </a:solidFill>
                <a:latin typeface="Arial"/>
                <a:cs typeface="Arial"/>
              </a:rPr>
              <a:t>OOP</a:t>
            </a:r>
            <a:r>
              <a:rPr sz="1452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452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452" spc="27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452" dirty="0">
                <a:solidFill>
                  <a:prstClr val="black"/>
                </a:solidFill>
                <a:latin typeface="Arial"/>
                <a:cs typeface="Arial"/>
              </a:rPr>
              <a:t>Z</a:t>
            </a:r>
            <a:r>
              <a:rPr sz="1452" spc="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452" spc="-14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1452" dirty="0">
                <a:solidFill>
                  <a:prstClr val="black"/>
                </a:solidFill>
                <a:latin typeface="Arial"/>
                <a:cs typeface="Arial"/>
              </a:rPr>
              <a:t>E  </a:t>
            </a:r>
            <a:r>
              <a:rPr sz="1452" spc="-5" dirty="0">
                <a:solidFill>
                  <a:prstClr val="black"/>
                </a:solidFill>
                <a:latin typeface="Arial"/>
                <a:cs typeface="Arial"/>
              </a:rPr>
              <a:t>APPLICATIVA</a:t>
            </a:r>
            <a:endParaRPr sz="1452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121708" y="3363761"/>
            <a:ext cx="1961734" cy="523283"/>
          </a:xfrm>
          <a:custGeom>
            <a:avLst/>
            <a:gdLst/>
            <a:ahLst/>
            <a:cxnLst/>
            <a:rect l="l" t="t" r="r" b="b"/>
            <a:pathLst>
              <a:path w="2161540" h="576579">
                <a:moveTo>
                  <a:pt x="0" y="0"/>
                </a:moveTo>
                <a:lnTo>
                  <a:pt x="0" y="576072"/>
                </a:lnTo>
                <a:lnTo>
                  <a:pt x="2161032" y="576072"/>
                </a:lnTo>
                <a:lnTo>
                  <a:pt x="21610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110643" y="3352697"/>
            <a:ext cx="1983633" cy="546335"/>
          </a:xfrm>
          <a:custGeom>
            <a:avLst/>
            <a:gdLst/>
            <a:ahLst/>
            <a:cxnLst/>
            <a:rect l="l" t="t" r="r" b="b"/>
            <a:pathLst>
              <a:path w="2185670" h="601979">
                <a:moveTo>
                  <a:pt x="2185416" y="595884"/>
                </a:moveTo>
                <a:lnTo>
                  <a:pt x="2185416" y="6096"/>
                </a:lnTo>
                <a:lnTo>
                  <a:pt x="2179320" y="0"/>
                </a:lnTo>
                <a:lnTo>
                  <a:pt x="6096" y="0"/>
                </a:lnTo>
                <a:lnTo>
                  <a:pt x="0" y="6096"/>
                </a:lnTo>
                <a:lnTo>
                  <a:pt x="0" y="595884"/>
                </a:lnTo>
                <a:lnTo>
                  <a:pt x="6096" y="601980"/>
                </a:lnTo>
                <a:lnTo>
                  <a:pt x="12192" y="601980"/>
                </a:lnTo>
                <a:lnTo>
                  <a:pt x="12192" y="25908"/>
                </a:lnTo>
                <a:lnTo>
                  <a:pt x="25908" y="12192"/>
                </a:lnTo>
                <a:lnTo>
                  <a:pt x="25908" y="25908"/>
                </a:lnTo>
                <a:lnTo>
                  <a:pt x="2159508" y="25908"/>
                </a:lnTo>
                <a:lnTo>
                  <a:pt x="2159508" y="12192"/>
                </a:lnTo>
                <a:lnTo>
                  <a:pt x="2173224" y="25908"/>
                </a:lnTo>
                <a:lnTo>
                  <a:pt x="2173224" y="601980"/>
                </a:lnTo>
                <a:lnTo>
                  <a:pt x="2179320" y="601980"/>
                </a:lnTo>
                <a:lnTo>
                  <a:pt x="2185416" y="595884"/>
                </a:lnTo>
                <a:close/>
              </a:path>
              <a:path w="2185670" h="601979">
                <a:moveTo>
                  <a:pt x="25908" y="25908"/>
                </a:moveTo>
                <a:lnTo>
                  <a:pt x="25908" y="12192"/>
                </a:lnTo>
                <a:lnTo>
                  <a:pt x="12192" y="25908"/>
                </a:lnTo>
                <a:lnTo>
                  <a:pt x="25908" y="25908"/>
                </a:lnTo>
                <a:close/>
              </a:path>
              <a:path w="2185670" h="601979">
                <a:moveTo>
                  <a:pt x="25908" y="576072"/>
                </a:moveTo>
                <a:lnTo>
                  <a:pt x="25908" y="25908"/>
                </a:lnTo>
                <a:lnTo>
                  <a:pt x="12192" y="25908"/>
                </a:lnTo>
                <a:lnTo>
                  <a:pt x="12192" y="576072"/>
                </a:lnTo>
                <a:lnTo>
                  <a:pt x="25908" y="576072"/>
                </a:lnTo>
                <a:close/>
              </a:path>
              <a:path w="2185670" h="601979">
                <a:moveTo>
                  <a:pt x="2173224" y="576072"/>
                </a:moveTo>
                <a:lnTo>
                  <a:pt x="12192" y="576072"/>
                </a:lnTo>
                <a:lnTo>
                  <a:pt x="25908" y="588264"/>
                </a:lnTo>
                <a:lnTo>
                  <a:pt x="25908" y="601980"/>
                </a:lnTo>
                <a:lnTo>
                  <a:pt x="2159508" y="601980"/>
                </a:lnTo>
                <a:lnTo>
                  <a:pt x="2159508" y="588264"/>
                </a:lnTo>
                <a:lnTo>
                  <a:pt x="2173224" y="576072"/>
                </a:lnTo>
                <a:close/>
              </a:path>
              <a:path w="2185670" h="601979">
                <a:moveTo>
                  <a:pt x="25908" y="601980"/>
                </a:moveTo>
                <a:lnTo>
                  <a:pt x="25908" y="588264"/>
                </a:lnTo>
                <a:lnTo>
                  <a:pt x="12192" y="576072"/>
                </a:lnTo>
                <a:lnTo>
                  <a:pt x="12192" y="601980"/>
                </a:lnTo>
                <a:lnTo>
                  <a:pt x="25908" y="601980"/>
                </a:lnTo>
                <a:close/>
              </a:path>
              <a:path w="2185670" h="601979">
                <a:moveTo>
                  <a:pt x="2173224" y="25908"/>
                </a:moveTo>
                <a:lnTo>
                  <a:pt x="2159508" y="12192"/>
                </a:lnTo>
                <a:lnTo>
                  <a:pt x="2159508" y="25908"/>
                </a:lnTo>
                <a:lnTo>
                  <a:pt x="2173224" y="25908"/>
                </a:lnTo>
                <a:close/>
              </a:path>
              <a:path w="2185670" h="601979">
                <a:moveTo>
                  <a:pt x="2173224" y="576072"/>
                </a:moveTo>
                <a:lnTo>
                  <a:pt x="2173224" y="25908"/>
                </a:lnTo>
                <a:lnTo>
                  <a:pt x="2159508" y="25908"/>
                </a:lnTo>
                <a:lnTo>
                  <a:pt x="2159508" y="576072"/>
                </a:lnTo>
                <a:lnTo>
                  <a:pt x="2173224" y="576072"/>
                </a:lnTo>
                <a:close/>
              </a:path>
              <a:path w="2185670" h="601979">
                <a:moveTo>
                  <a:pt x="2173224" y="601980"/>
                </a:moveTo>
                <a:lnTo>
                  <a:pt x="2173224" y="576072"/>
                </a:lnTo>
                <a:lnTo>
                  <a:pt x="2159508" y="588264"/>
                </a:lnTo>
                <a:lnTo>
                  <a:pt x="2159508" y="601980"/>
                </a:lnTo>
                <a:lnTo>
                  <a:pt x="2173224" y="601980"/>
                </a:lnTo>
                <a:close/>
              </a:path>
            </a:pathLst>
          </a:custGeom>
          <a:solidFill>
            <a:srgbClr val="375D89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121708" y="3498846"/>
            <a:ext cx="1961734" cy="234516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/>
          <a:p>
            <a:pPr algn="ctr">
              <a:spcBef>
                <a:spcPts val="86"/>
              </a:spcBef>
            </a:pPr>
            <a:r>
              <a:rPr sz="1452" spc="-5" dirty="0">
                <a:solidFill>
                  <a:prstClr val="black"/>
                </a:solidFill>
                <a:latin typeface="Arial"/>
                <a:cs typeface="Arial"/>
              </a:rPr>
              <a:t>FTP</a:t>
            </a:r>
            <a:endParaRPr sz="1452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157669" y="3961273"/>
            <a:ext cx="3929807" cy="235131"/>
          </a:xfrm>
          <a:custGeom>
            <a:avLst/>
            <a:gdLst/>
            <a:ahLst/>
            <a:cxnLst/>
            <a:rect l="l" t="t" r="r" b="b"/>
            <a:pathLst>
              <a:path w="4330065" h="259079">
                <a:moveTo>
                  <a:pt x="2144268" y="132588"/>
                </a:moveTo>
                <a:lnTo>
                  <a:pt x="2144268" y="121920"/>
                </a:lnTo>
                <a:lnTo>
                  <a:pt x="25908" y="121920"/>
                </a:lnTo>
                <a:lnTo>
                  <a:pt x="25908" y="123444"/>
                </a:lnTo>
                <a:lnTo>
                  <a:pt x="24384" y="121920"/>
                </a:lnTo>
                <a:lnTo>
                  <a:pt x="21336" y="115824"/>
                </a:lnTo>
                <a:lnTo>
                  <a:pt x="19812" y="109728"/>
                </a:lnTo>
                <a:lnTo>
                  <a:pt x="18288" y="105156"/>
                </a:lnTo>
                <a:lnTo>
                  <a:pt x="15240" y="89916"/>
                </a:lnTo>
                <a:lnTo>
                  <a:pt x="13716" y="80772"/>
                </a:lnTo>
                <a:lnTo>
                  <a:pt x="12192" y="70104"/>
                </a:lnTo>
                <a:lnTo>
                  <a:pt x="10668" y="60960"/>
                </a:lnTo>
                <a:lnTo>
                  <a:pt x="10668" y="48768"/>
                </a:lnTo>
                <a:lnTo>
                  <a:pt x="9144" y="25908"/>
                </a:lnTo>
                <a:lnTo>
                  <a:pt x="9144" y="0"/>
                </a:lnTo>
                <a:lnTo>
                  <a:pt x="0" y="0"/>
                </a:lnTo>
                <a:lnTo>
                  <a:pt x="0" y="25908"/>
                </a:lnTo>
                <a:lnTo>
                  <a:pt x="1524" y="50292"/>
                </a:lnTo>
                <a:lnTo>
                  <a:pt x="1524" y="60960"/>
                </a:lnTo>
                <a:lnTo>
                  <a:pt x="9144" y="106680"/>
                </a:lnTo>
                <a:lnTo>
                  <a:pt x="15240" y="123444"/>
                </a:lnTo>
                <a:lnTo>
                  <a:pt x="16764" y="128016"/>
                </a:lnTo>
                <a:lnTo>
                  <a:pt x="18288" y="128016"/>
                </a:lnTo>
                <a:lnTo>
                  <a:pt x="19812" y="129540"/>
                </a:lnTo>
                <a:lnTo>
                  <a:pt x="19812" y="131064"/>
                </a:lnTo>
                <a:lnTo>
                  <a:pt x="21336" y="131064"/>
                </a:lnTo>
                <a:lnTo>
                  <a:pt x="24384" y="132588"/>
                </a:lnTo>
                <a:lnTo>
                  <a:pt x="2142744" y="132588"/>
                </a:lnTo>
                <a:lnTo>
                  <a:pt x="2142744" y="131064"/>
                </a:lnTo>
                <a:lnTo>
                  <a:pt x="2144268" y="132588"/>
                </a:lnTo>
                <a:close/>
              </a:path>
              <a:path w="4330065" h="259079">
                <a:moveTo>
                  <a:pt x="2144268" y="132588"/>
                </a:moveTo>
                <a:lnTo>
                  <a:pt x="2142744" y="131064"/>
                </a:lnTo>
                <a:lnTo>
                  <a:pt x="2143506" y="132588"/>
                </a:lnTo>
                <a:lnTo>
                  <a:pt x="2144268" y="132588"/>
                </a:lnTo>
                <a:close/>
              </a:path>
              <a:path w="4330065" h="259079">
                <a:moveTo>
                  <a:pt x="2143506" y="132588"/>
                </a:moveTo>
                <a:lnTo>
                  <a:pt x="2142744" y="131064"/>
                </a:lnTo>
                <a:lnTo>
                  <a:pt x="2142744" y="132588"/>
                </a:lnTo>
                <a:lnTo>
                  <a:pt x="2143506" y="132588"/>
                </a:lnTo>
                <a:close/>
              </a:path>
              <a:path w="4330065" h="259079">
                <a:moveTo>
                  <a:pt x="2164080" y="172212"/>
                </a:moveTo>
                <a:lnTo>
                  <a:pt x="2162556" y="163068"/>
                </a:lnTo>
                <a:lnTo>
                  <a:pt x="2159508" y="147828"/>
                </a:lnTo>
                <a:lnTo>
                  <a:pt x="2156460" y="135636"/>
                </a:lnTo>
                <a:lnTo>
                  <a:pt x="2153412" y="131064"/>
                </a:lnTo>
                <a:lnTo>
                  <a:pt x="2151888" y="128016"/>
                </a:lnTo>
                <a:lnTo>
                  <a:pt x="2151888" y="126492"/>
                </a:lnTo>
                <a:lnTo>
                  <a:pt x="2150364" y="126492"/>
                </a:lnTo>
                <a:lnTo>
                  <a:pt x="2148840" y="124968"/>
                </a:lnTo>
                <a:lnTo>
                  <a:pt x="2148840" y="123444"/>
                </a:lnTo>
                <a:lnTo>
                  <a:pt x="2144268" y="123444"/>
                </a:lnTo>
                <a:lnTo>
                  <a:pt x="2144268" y="132588"/>
                </a:lnTo>
                <a:lnTo>
                  <a:pt x="2143506" y="132588"/>
                </a:lnTo>
                <a:lnTo>
                  <a:pt x="2144268" y="134112"/>
                </a:lnTo>
                <a:lnTo>
                  <a:pt x="2145792" y="135636"/>
                </a:lnTo>
                <a:lnTo>
                  <a:pt x="2147316" y="138684"/>
                </a:lnTo>
                <a:lnTo>
                  <a:pt x="2156460" y="184404"/>
                </a:lnTo>
                <a:lnTo>
                  <a:pt x="2156460" y="193548"/>
                </a:lnTo>
                <a:lnTo>
                  <a:pt x="2157984" y="205740"/>
                </a:lnTo>
                <a:lnTo>
                  <a:pt x="2159508" y="228600"/>
                </a:lnTo>
                <a:lnTo>
                  <a:pt x="2161032" y="204216"/>
                </a:lnTo>
                <a:lnTo>
                  <a:pt x="2162556" y="193548"/>
                </a:lnTo>
                <a:lnTo>
                  <a:pt x="2162556" y="182880"/>
                </a:lnTo>
                <a:lnTo>
                  <a:pt x="2164080" y="172212"/>
                </a:lnTo>
                <a:close/>
              </a:path>
              <a:path w="4330065" h="259079">
                <a:moveTo>
                  <a:pt x="2168652" y="254508"/>
                </a:moveTo>
                <a:lnTo>
                  <a:pt x="2168652" y="228600"/>
                </a:lnTo>
                <a:lnTo>
                  <a:pt x="2167128" y="204216"/>
                </a:lnTo>
                <a:lnTo>
                  <a:pt x="2167128" y="193548"/>
                </a:lnTo>
                <a:lnTo>
                  <a:pt x="2164080" y="172212"/>
                </a:lnTo>
                <a:lnTo>
                  <a:pt x="2162556" y="182880"/>
                </a:lnTo>
                <a:lnTo>
                  <a:pt x="2162556" y="193548"/>
                </a:lnTo>
                <a:lnTo>
                  <a:pt x="2161032" y="204216"/>
                </a:lnTo>
                <a:lnTo>
                  <a:pt x="2159508" y="228600"/>
                </a:lnTo>
                <a:lnTo>
                  <a:pt x="2159508" y="254508"/>
                </a:lnTo>
                <a:lnTo>
                  <a:pt x="2168652" y="254508"/>
                </a:lnTo>
                <a:close/>
              </a:path>
              <a:path w="4330065" h="259079">
                <a:moveTo>
                  <a:pt x="2168652" y="256032"/>
                </a:moveTo>
                <a:lnTo>
                  <a:pt x="2168652" y="254508"/>
                </a:lnTo>
                <a:lnTo>
                  <a:pt x="2159508" y="254508"/>
                </a:lnTo>
                <a:lnTo>
                  <a:pt x="2159508" y="256032"/>
                </a:lnTo>
                <a:lnTo>
                  <a:pt x="2161032" y="259080"/>
                </a:lnTo>
                <a:lnTo>
                  <a:pt x="2167128" y="259080"/>
                </a:lnTo>
                <a:lnTo>
                  <a:pt x="2168652" y="256032"/>
                </a:lnTo>
                <a:close/>
              </a:path>
              <a:path w="4330065" h="259079">
                <a:moveTo>
                  <a:pt x="2185416" y="132588"/>
                </a:moveTo>
                <a:lnTo>
                  <a:pt x="2183892" y="134112"/>
                </a:lnTo>
                <a:lnTo>
                  <a:pt x="2183892" y="123444"/>
                </a:lnTo>
                <a:lnTo>
                  <a:pt x="2180844" y="123444"/>
                </a:lnTo>
                <a:lnTo>
                  <a:pt x="2180844" y="124968"/>
                </a:lnTo>
                <a:lnTo>
                  <a:pt x="2177796" y="126492"/>
                </a:lnTo>
                <a:lnTo>
                  <a:pt x="2177796" y="128016"/>
                </a:lnTo>
                <a:lnTo>
                  <a:pt x="2174748" y="131064"/>
                </a:lnTo>
                <a:lnTo>
                  <a:pt x="2173224" y="135636"/>
                </a:lnTo>
                <a:lnTo>
                  <a:pt x="2170176" y="141732"/>
                </a:lnTo>
                <a:lnTo>
                  <a:pt x="2168652" y="147828"/>
                </a:lnTo>
                <a:lnTo>
                  <a:pt x="2165604" y="163068"/>
                </a:lnTo>
                <a:lnTo>
                  <a:pt x="2164080" y="172212"/>
                </a:lnTo>
                <a:lnTo>
                  <a:pt x="2167128" y="193548"/>
                </a:lnTo>
                <a:lnTo>
                  <a:pt x="2167128" y="204216"/>
                </a:lnTo>
                <a:lnTo>
                  <a:pt x="2168652" y="228600"/>
                </a:lnTo>
                <a:lnTo>
                  <a:pt x="2168652" y="254508"/>
                </a:lnTo>
                <a:lnTo>
                  <a:pt x="2170176" y="228600"/>
                </a:lnTo>
                <a:lnTo>
                  <a:pt x="2170176" y="205740"/>
                </a:lnTo>
                <a:lnTo>
                  <a:pt x="2171700" y="193548"/>
                </a:lnTo>
                <a:lnTo>
                  <a:pt x="2173224" y="184404"/>
                </a:lnTo>
                <a:lnTo>
                  <a:pt x="2173224" y="173736"/>
                </a:lnTo>
                <a:lnTo>
                  <a:pt x="2174748" y="164592"/>
                </a:lnTo>
                <a:lnTo>
                  <a:pt x="2176272" y="156972"/>
                </a:lnTo>
                <a:lnTo>
                  <a:pt x="2180844" y="138684"/>
                </a:lnTo>
                <a:lnTo>
                  <a:pt x="2183892" y="135636"/>
                </a:lnTo>
                <a:lnTo>
                  <a:pt x="2185416" y="132588"/>
                </a:lnTo>
                <a:close/>
              </a:path>
              <a:path w="4330065" h="259079">
                <a:moveTo>
                  <a:pt x="4303776" y="121920"/>
                </a:moveTo>
                <a:lnTo>
                  <a:pt x="2183892" y="121920"/>
                </a:lnTo>
                <a:lnTo>
                  <a:pt x="2183892" y="134112"/>
                </a:lnTo>
                <a:lnTo>
                  <a:pt x="2186940" y="131064"/>
                </a:lnTo>
                <a:lnTo>
                  <a:pt x="2186940" y="132588"/>
                </a:lnTo>
                <a:lnTo>
                  <a:pt x="4302252" y="132588"/>
                </a:lnTo>
                <a:lnTo>
                  <a:pt x="4302252" y="123444"/>
                </a:lnTo>
                <a:lnTo>
                  <a:pt x="4303776" y="121920"/>
                </a:lnTo>
                <a:close/>
              </a:path>
              <a:path w="4330065" h="259079">
                <a:moveTo>
                  <a:pt x="2186940" y="132588"/>
                </a:moveTo>
                <a:lnTo>
                  <a:pt x="2186940" y="131064"/>
                </a:lnTo>
                <a:lnTo>
                  <a:pt x="2185416" y="132588"/>
                </a:lnTo>
                <a:lnTo>
                  <a:pt x="2186940" y="132588"/>
                </a:lnTo>
                <a:close/>
              </a:path>
              <a:path w="4330065" h="259079">
                <a:moveTo>
                  <a:pt x="4329684" y="0"/>
                </a:moveTo>
                <a:lnTo>
                  <a:pt x="4320540" y="0"/>
                </a:lnTo>
                <a:lnTo>
                  <a:pt x="4317492" y="50292"/>
                </a:lnTo>
                <a:lnTo>
                  <a:pt x="4317492" y="60960"/>
                </a:lnTo>
                <a:lnTo>
                  <a:pt x="4315968" y="71628"/>
                </a:lnTo>
                <a:lnTo>
                  <a:pt x="4314444" y="80772"/>
                </a:lnTo>
                <a:lnTo>
                  <a:pt x="4314444" y="89916"/>
                </a:lnTo>
                <a:lnTo>
                  <a:pt x="4311396" y="105156"/>
                </a:lnTo>
                <a:lnTo>
                  <a:pt x="4308348" y="111252"/>
                </a:lnTo>
                <a:lnTo>
                  <a:pt x="4305300" y="120396"/>
                </a:lnTo>
                <a:lnTo>
                  <a:pt x="4305300" y="121920"/>
                </a:lnTo>
                <a:lnTo>
                  <a:pt x="4302252" y="123444"/>
                </a:lnTo>
                <a:lnTo>
                  <a:pt x="4302252" y="132588"/>
                </a:lnTo>
                <a:lnTo>
                  <a:pt x="4305300" y="132588"/>
                </a:lnTo>
                <a:lnTo>
                  <a:pt x="4306824" y="131064"/>
                </a:lnTo>
                <a:lnTo>
                  <a:pt x="4308348" y="131064"/>
                </a:lnTo>
                <a:lnTo>
                  <a:pt x="4308348" y="129540"/>
                </a:lnTo>
                <a:lnTo>
                  <a:pt x="4311396" y="128016"/>
                </a:lnTo>
                <a:lnTo>
                  <a:pt x="4314444" y="123444"/>
                </a:lnTo>
                <a:lnTo>
                  <a:pt x="4315968" y="118872"/>
                </a:lnTo>
                <a:lnTo>
                  <a:pt x="4317492" y="112776"/>
                </a:lnTo>
                <a:lnTo>
                  <a:pt x="4320540" y="106680"/>
                </a:lnTo>
                <a:lnTo>
                  <a:pt x="4323588" y="91440"/>
                </a:lnTo>
                <a:lnTo>
                  <a:pt x="4325112" y="82296"/>
                </a:lnTo>
                <a:lnTo>
                  <a:pt x="4325112" y="71628"/>
                </a:lnTo>
                <a:lnTo>
                  <a:pt x="4328160" y="50292"/>
                </a:lnTo>
                <a:lnTo>
                  <a:pt x="4328160" y="25908"/>
                </a:lnTo>
                <a:lnTo>
                  <a:pt x="4329684" y="0"/>
                </a:lnTo>
                <a:close/>
              </a:path>
              <a:path w="4330065" h="259079">
                <a:moveTo>
                  <a:pt x="4305300" y="121920"/>
                </a:moveTo>
                <a:lnTo>
                  <a:pt x="4305300" y="118872"/>
                </a:lnTo>
                <a:lnTo>
                  <a:pt x="4303776" y="121920"/>
                </a:lnTo>
                <a:lnTo>
                  <a:pt x="4305300" y="1219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749647" y="4448134"/>
            <a:ext cx="2940872" cy="579760"/>
          </a:xfrm>
          <a:custGeom>
            <a:avLst/>
            <a:gdLst/>
            <a:ahLst/>
            <a:cxnLst/>
            <a:rect l="l" t="t" r="r" b="b"/>
            <a:pathLst>
              <a:path w="3240404" h="638810">
                <a:moveTo>
                  <a:pt x="3240024" y="510540"/>
                </a:moveTo>
                <a:lnTo>
                  <a:pt x="3240024" y="0"/>
                </a:lnTo>
                <a:lnTo>
                  <a:pt x="3236785" y="16954"/>
                </a:lnTo>
                <a:lnTo>
                  <a:pt x="3227832" y="30480"/>
                </a:lnTo>
                <a:lnTo>
                  <a:pt x="3214306" y="39433"/>
                </a:lnTo>
                <a:lnTo>
                  <a:pt x="3197352" y="42672"/>
                </a:lnTo>
                <a:lnTo>
                  <a:pt x="3197352" y="0"/>
                </a:lnTo>
                <a:lnTo>
                  <a:pt x="3195732" y="8477"/>
                </a:lnTo>
                <a:lnTo>
                  <a:pt x="3191256" y="15240"/>
                </a:lnTo>
                <a:lnTo>
                  <a:pt x="3184493" y="19716"/>
                </a:lnTo>
                <a:lnTo>
                  <a:pt x="3176016" y="21336"/>
                </a:lnTo>
                <a:lnTo>
                  <a:pt x="3168181" y="19716"/>
                </a:lnTo>
                <a:lnTo>
                  <a:pt x="3161347" y="15240"/>
                </a:lnTo>
                <a:lnTo>
                  <a:pt x="3156513" y="8477"/>
                </a:lnTo>
                <a:lnTo>
                  <a:pt x="3154680" y="0"/>
                </a:lnTo>
                <a:lnTo>
                  <a:pt x="3154680" y="42672"/>
                </a:lnTo>
                <a:lnTo>
                  <a:pt x="42672" y="42672"/>
                </a:lnTo>
                <a:lnTo>
                  <a:pt x="25717" y="46124"/>
                </a:lnTo>
                <a:lnTo>
                  <a:pt x="12192" y="55435"/>
                </a:lnTo>
                <a:lnTo>
                  <a:pt x="3238" y="69032"/>
                </a:lnTo>
                <a:lnTo>
                  <a:pt x="0" y="85344"/>
                </a:lnTo>
                <a:lnTo>
                  <a:pt x="0" y="595884"/>
                </a:lnTo>
                <a:lnTo>
                  <a:pt x="3238" y="612195"/>
                </a:lnTo>
                <a:lnTo>
                  <a:pt x="12192" y="625792"/>
                </a:lnTo>
                <a:lnTo>
                  <a:pt x="25717" y="635103"/>
                </a:lnTo>
                <a:lnTo>
                  <a:pt x="42672" y="638556"/>
                </a:lnTo>
                <a:lnTo>
                  <a:pt x="42672" y="85344"/>
                </a:lnTo>
                <a:lnTo>
                  <a:pt x="44291" y="76866"/>
                </a:lnTo>
                <a:lnTo>
                  <a:pt x="48768" y="70104"/>
                </a:lnTo>
                <a:lnTo>
                  <a:pt x="55530" y="65627"/>
                </a:lnTo>
                <a:lnTo>
                  <a:pt x="64008" y="64008"/>
                </a:lnTo>
                <a:lnTo>
                  <a:pt x="72485" y="65627"/>
                </a:lnTo>
                <a:lnTo>
                  <a:pt x="79248" y="70104"/>
                </a:lnTo>
                <a:lnTo>
                  <a:pt x="83724" y="76866"/>
                </a:lnTo>
                <a:lnTo>
                  <a:pt x="85344" y="85344"/>
                </a:lnTo>
                <a:lnTo>
                  <a:pt x="85344" y="553212"/>
                </a:lnTo>
                <a:lnTo>
                  <a:pt x="3197352" y="553212"/>
                </a:lnTo>
                <a:lnTo>
                  <a:pt x="3214306" y="549759"/>
                </a:lnTo>
                <a:lnTo>
                  <a:pt x="3227832" y="540448"/>
                </a:lnTo>
                <a:lnTo>
                  <a:pt x="3236785" y="526851"/>
                </a:lnTo>
                <a:lnTo>
                  <a:pt x="3240024" y="510540"/>
                </a:lnTo>
                <a:close/>
              </a:path>
              <a:path w="3240404" h="638810">
                <a:moveTo>
                  <a:pt x="85344" y="595884"/>
                </a:moveTo>
                <a:lnTo>
                  <a:pt x="85344" y="85344"/>
                </a:lnTo>
                <a:lnTo>
                  <a:pt x="81891" y="101655"/>
                </a:lnTo>
                <a:lnTo>
                  <a:pt x="72580" y="115252"/>
                </a:lnTo>
                <a:lnTo>
                  <a:pt x="58983" y="124563"/>
                </a:lnTo>
                <a:lnTo>
                  <a:pt x="42672" y="128016"/>
                </a:lnTo>
                <a:lnTo>
                  <a:pt x="42672" y="638556"/>
                </a:lnTo>
                <a:lnTo>
                  <a:pt x="58983" y="635103"/>
                </a:lnTo>
                <a:lnTo>
                  <a:pt x="72580" y="625792"/>
                </a:lnTo>
                <a:lnTo>
                  <a:pt x="81891" y="612195"/>
                </a:lnTo>
                <a:lnTo>
                  <a:pt x="85344" y="595884"/>
                </a:lnTo>
                <a:close/>
              </a:path>
            </a:pathLst>
          </a:custGeom>
          <a:solidFill>
            <a:srgbClr val="E46C09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788375" y="4409406"/>
            <a:ext cx="2902259" cy="155025"/>
          </a:xfrm>
          <a:custGeom>
            <a:avLst/>
            <a:gdLst/>
            <a:ahLst/>
            <a:cxnLst/>
            <a:rect l="l" t="t" r="r" b="b"/>
            <a:pathLst>
              <a:path w="3197859" h="170814">
                <a:moveTo>
                  <a:pt x="42672" y="128016"/>
                </a:moveTo>
                <a:lnTo>
                  <a:pt x="41052" y="119538"/>
                </a:lnTo>
                <a:lnTo>
                  <a:pt x="36576" y="112776"/>
                </a:lnTo>
                <a:lnTo>
                  <a:pt x="29813" y="108299"/>
                </a:lnTo>
                <a:lnTo>
                  <a:pt x="21336" y="106680"/>
                </a:lnTo>
                <a:lnTo>
                  <a:pt x="12858" y="108299"/>
                </a:lnTo>
                <a:lnTo>
                  <a:pt x="6096" y="112776"/>
                </a:lnTo>
                <a:lnTo>
                  <a:pt x="1619" y="119538"/>
                </a:lnTo>
                <a:lnTo>
                  <a:pt x="0" y="128016"/>
                </a:lnTo>
                <a:lnTo>
                  <a:pt x="0" y="170688"/>
                </a:lnTo>
                <a:lnTo>
                  <a:pt x="16311" y="167235"/>
                </a:lnTo>
                <a:lnTo>
                  <a:pt x="29908" y="157924"/>
                </a:lnTo>
                <a:lnTo>
                  <a:pt x="39219" y="144327"/>
                </a:lnTo>
                <a:lnTo>
                  <a:pt x="42672" y="128016"/>
                </a:lnTo>
                <a:close/>
              </a:path>
              <a:path w="3197859" h="170814">
                <a:moveTo>
                  <a:pt x="3197352" y="42672"/>
                </a:moveTo>
                <a:lnTo>
                  <a:pt x="3194113" y="26360"/>
                </a:lnTo>
                <a:lnTo>
                  <a:pt x="3185160" y="12763"/>
                </a:lnTo>
                <a:lnTo>
                  <a:pt x="3171634" y="3452"/>
                </a:lnTo>
                <a:lnTo>
                  <a:pt x="3154680" y="0"/>
                </a:lnTo>
                <a:lnTo>
                  <a:pt x="3138368" y="3452"/>
                </a:lnTo>
                <a:lnTo>
                  <a:pt x="3124771" y="12763"/>
                </a:lnTo>
                <a:lnTo>
                  <a:pt x="3115460" y="26360"/>
                </a:lnTo>
                <a:lnTo>
                  <a:pt x="3112008" y="42672"/>
                </a:lnTo>
                <a:lnTo>
                  <a:pt x="3113841" y="51149"/>
                </a:lnTo>
                <a:lnTo>
                  <a:pt x="3118675" y="57912"/>
                </a:lnTo>
                <a:lnTo>
                  <a:pt x="3125509" y="62388"/>
                </a:lnTo>
                <a:lnTo>
                  <a:pt x="3133344" y="64008"/>
                </a:lnTo>
                <a:lnTo>
                  <a:pt x="3141821" y="62388"/>
                </a:lnTo>
                <a:lnTo>
                  <a:pt x="3148584" y="57912"/>
                </a:lnTo>
                <a:lnTo>
                  <a:pt x="3153060" y="51149"/>
                </a:lnTo>
                <a:lnTo>
                  <a:pt x="3154680" y="42672"/>
                </a:lnTo>
                <a:lnTo>
                  <a:pt x="3154680" y="85344"/>
                </a:lnTo>
                <a:lnTo>
                  <a:pt x="3171634" y="82105"/>
                </a:lnTo>
                <a:lnTo>
                  <a:pt x="3185160" y="73152"/>
                </a:lnTo>
                <a:lnTo>
                  <a:pt x="3194113" y="59626"/>
                </a:lnTo>
                <a:lnTo>
                  <a:pt x="3197352" y="42672"/>
                </a:lnTo>
                <a:close/>
              </a:path>
            </a:pathLst>
          </a:custGeom>
          <a:solidFill>
            <a:srgbClr val="B65607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738582" y="4398341"/>
            <a:ext cx="2962195" cy="640848"/>
          </a:xfrm>
          <a:custGeom>
            <a:avLst/>
            <a:gdLst/>
            <a:ahLst/>
            <a:cxnLst/>
            <a:rect l="l" t="t" r="r" b="b"/>
            <a:pathLst>
              <a:path w="3263900" h="706120">
                <a:moveTo>
                  <a:pt x="25400" y="132588"/>
                </a:moveTo>
                <a:lnTo>
                  <a:pt x="12700" y="135636"/>
                </a:lnTo>
                <a:lnTo>
                  <a:pt x="12700" y="102108"/>
                </a:lnTo>
                <a:lnTo>
                  <a:pt x="0" y="108204"/>
                </a:lnTo>
                <a:lnTo>
                  <a:pt x="0" y="141732"/>
                </a:lnTo>
                <a:lnTo>
                  <a:pt x="12700" y="138684"/>
                </a:lnTo>
                <a:lnTo>
                  <a:pt x="13854" y="139515"/>
                </a:lnTo>
                <a:lnTo>
                  <a:pt x="25400" y="132588"/>
                </a:lnTo>
                <a:close/>
              </a:path>
              <a:path w="3263900" h="706120">
                <a:moveTo>
                  <a:pt x="13854" y="139515"/>
                </a:moveTo>
                <a:lnTo>
                  <a:pt x="12700" y="138684"/>
                </a:lnTo>
                <a:lnTo>
                  <a:pt x="0" y="141732"/>
                </a:lnTo>
                <a:lnTo>
                  <a:pt x="0" y="172212"/>
                </a:lnTo>
                <a:lnTo>
                  <a:pt x="12700" y="178308"/>
                </a:lnTo>
                <a:lnTo>
                  <a:pt x="12700" y="140208"/>
                </a:lnTo>
                <a:lnTo>
                  <a:pt x="13854" y="139515"/>
                </a:lnTo>
                <a:close/>
              </a:path>
              <a:path w="3263900" h="706120">
                <a:moveTo>
                  <a:pt x="12700" y="688848"/>
                </a:moveTo>
                <a:lnTo>
                  <a:pt x="12700" y="178308"/>
                </a:lnTo>
                <a:lnTo>
                  <a:pt x="0" y="172212"/>
                </a:lnTo>
                <a:lnTo>
                  <a:pt x="0" y="682752"/>
                </a:lnTo>
                <a:lnTo>
                  <a:pt x="12700" y="688848"/>
                </a:lnTo>
                <a:close/>
              </a:path>
              <a:path w="3263900" h="706120">
                <a:moveTo>
                  <a:pt x="25400" y="128016"/>
                </a:moveTo>
                <a:lnTo>
                  <a:pt x="25400" y="89916"/>
                </a:lnTo>
                <a:lnTo>
                  <a:pt x="12700" y="92964"/>
                </a:lnTo>
                <a:lnTo>
                  <a:pt x="12700" y="135636"/>
                </a:lnTo>
                <a:lnTo>
                  <a:pt x="25400" y="128016"/>
                </a:lnTo>
                <a:close/>
              </a:path>
              <a:path w="3263900" h="706120">
                <a:moveTo>
                  <a:pt x="25400" y="190500"/>
                </a:moveTo>
                <a:lnTo>
                  <a:pt x="25400" y="147828"/>
                </a:lnTo>
                <a:lnTo>
                  <a:pt x="13854" y="139515"/>
                </a:lnTo>
                <a:lnTo>
                  <a:pt x="12700" y="140208"/>
                </a:lnTo>
                <a:lnTo>
                  <a:pt x="12700" y="185928"/>
                </a:lnTo>
                <a:lnTo>
                  <a:pt x="25400" y="190500"/>
                </a:lnTo>
                <a:close/>
              </a:path>
              <a:path w="3263900" h="706120">
                <a:moveTo>
                  <a:pt x="25400" y="701040"/>
                </a:moveTo>
                <a:lnTo>
                  <a:pt x="25400" y="658368"/>
                </a:lnTo>
                <a:lnTo>
                  <a:pt x="12700" y="649224"/>
                </a:lnTo>
                <a:lnTo>
                  <a:pt x="12700" y="696468"/>
                </a:lnTo>
                <a:lnTo>
                  <a:pt x="25400" y="701040"/>
                </a:lnTo>
                <a:close/>
              </a:path>
              <a:path w="3263900" h="706120">
                <a:moveTo>
                  <a:pt x="38100" y="112776"/>
                </a:moveTo>
                <a:lnTo>
                  <a:pt x="38100" y="86868"/>
                </a:lnTo>
                <a:lnTo>
                  <a:pt x="25400" y="88392"/>
                </a:lnTo>
                <a:lnTo>
                  <a:pt x="25400" y="115824"/>
                </a:lnTo>
                <a:lnTo>
                  <a:pt x="38100" y="112776"/>
                </a:lnTo>
                <a:close/>
              </a:path>
              <a:path w="3263900" h="706120">
                <a:moveTo>
                  <a:pt x="38100" y="114300"/>
                </a:moveTo>
                <a:lnTo>
                  <a:pt x="25400" y="115824"/>
                </a:lnTo>
                <a:lnTo>
                  <a:pt x="25400" y="120396"/>
                </a:lnTo>
                <a:lnTo>
                  <a:pt x="38100" y="114300"/>
                </a:lnTo>
                <a:close/>
              </a:path>
              <a:path w="3263900" h="706120">
                <a:moveTo>
                  <a:pt x="38100" y="166116"/>
                </a:moveTo>
                <a:lnTo>
                  <a:pt x="25400" y="160020"/>
                </a:lnTo>
                <a:lnTo>
                  <a:pt x="25400" y="164592"/>
                </a:lnTo>
                <a:lnTo>
                  <a:pt x="38100" y="166116"/>
                </a:lnTo>
                <a:close/>
              </a:path>
              <a:path w="3263900" h="706120">
                <a:moveTo>
                  <a:pt x="38100" y="193548"/>
                </a:moveTo>
                <a:lnTo>
                  <a:pt x="38100" y="167640"/>
                </a:lnTo>
                <a:lnTo>
                  <a:pt x="25400" y="164592"/>
                </a:lnTo>
                <a:lnTo>
                  <a:pt x="25400" y="192024"/>
                </a:lnTo>
                <a:lnTo>
                  <a:pt x="38100" y="193548"/>
                </a:lnTo>
                <a:close/>
              </a:path>
              <a:path w="3263900" h="706120">
                <a:moveTo>
                  <a:pt x="38100" y="676656"/>
                </a:moveTo>
                <a:lnTo>
                  <a:pt x="25400" y="670560"/>
                </a:lnTo>
                <a:lnTo>
                  <a:pt x="25400" y="675132"/>
                </a:lnTo>
                <a:lnTo>
                  <a:pt x="38100" y="676656"/>
                </a:lnTo>
                <a:close/>
              </a:path>
              <a:path w="3263900" h="706120">
                <a:moveTo>
                  <a:pt x="38100" y="704088"/>
                </a:moveTo>
                <a:lnTo>
                  <a:pt x="38100" y="678180"/>
                </a:lnTo>
                <a:lnTo>
                  <a:pt x="25400" y="675132"/>
                </a:lnTo>
                <a:lnTo>
                  <a:pt x="25400" y="702564"/>
                </a:lnTo>
                <a:lnTo>
                  <a:pt x="38100" y="704088"/>
                </a:lnTo>
                <a:close/>
              </a:path>
              <a:path w="3263900" h="706120">
                <a:moveTo>
                  <a:pt x="3162300" y="85344"/>
                </a:moveTo>
                <a:lnTo>
                  <a:pt x="38100" y="85344"/>
                </a:lnTo>
                <a:lnTo>
                  <a:pt x="38100" y="111252"/>
                </a:lnTo>
                <a:lnTo>
                  <a:pt x="50800" y="109728"/>
                </a:lnTo>
                <a:lnTo>
                  <a:pt x="50800" y="108204"/>
                </a:lnTo>
                <a:lnTo>
                  <a:pt x="63500" y="108204"/>
                </a:lnTo>
                <a:lnTo>
                  <a:pt x="63500" y="106680"/>
                </a:lnTo>
                <a:lnTo>
                  <a:pt x="76200" y="106680"/>
                </a:lnTo>
                <a:lnTo>
                  <a:pt x="76200" y="108204"/>
                </a:lnTo>
                <a:lnTo>
                  <a:pt x="88900" y="109728"/>
                </a:lnTo>
                <a:lnTo>
                  <a:pt x="3149600" y="109728"/>
                </a:lnTo>
                <a:lnTo>
                  <a:pt x="3149600" y="97536"/>
                </a:lnTo>
                <a:lnTo>
                  <a:pt x="3162300" y="85344"/>
                </a:lnTo>
                <a:close/>
              </a:path>
              <a:path w="3263900" h="706120">
                <a:moveTo>
                  <a:pt x="50800" y="170688"/>
                </a:moveTo>
                <a:lnTo>
                  <a:pt x="50800" y="117348"/>
                </a:lnTo>
                <a:lnTo>
                  <a:pt x="38100" y="120396"/>
                </a:lnTo>
                <a:lnTo>
                  <a:pt x="38100" y="169164"/>
                </a:lnTo>
                <a:lnTo>
                  <a:pt x="50800" y="170688"/>
                </a:lnTo>
                <a:close/>
              </a:path>
              <a:path w="3263900" h="706120">
                <a:moveTo>
                  <a:pt x="63500" y="182880"/>
                </a:moveTo>
                <a:lnTo>
                  <a:pt x="63500" y="167640"/>
                </a:lnTo>
                <a:lnTo>
                  <a:pt x="50800" y="169164"/>
                </a:lnTo>
                <a:lnTo>
                  <a:pt x="50800" y="170688"/>
                </a:lnTo>
                <a:lnTo>
                  <a:pt x="38100" y="169164"/>
                </a:lnTo>
                <a:lnTo>
                  <a:pt x="38100" y="182880"/>
                </a:lnTo>
                <a:lnTo>
                  <a:pt x="63500" y="182880"/>
                </a:lnTo>
                <a:close/>
              </a:path>
              <a:path w="3263900" h="706120">
                <a:moveTo>
                  <a:pt x="63500" y="195072"/>
                </a:moveTo>
                <a:lnTo>
                  <a:pt x="63500" y="182880"/>
                </a:lnTo>
                <a:lnTo>
                  <a:pt x="38100" y="182880"/>
                </a:lnTo>
                <a:lnTo>
                  <a:pt x="38100" y="195072"/>
                </a:lnTo>
                <a:lnTo>
                  <a:pt x="63500" y="195072"/>
                </a:lnTo>
                <a:close/>
              </a:path>
              <a:path w="3263900" h="706120">
                <a:moveTo>
                  <a:pt x="63500" y="705612"/>
                </a:moveTo>
                <a:lnTo>
                  <a:pt x="63500" y="678180"/>
                </a:lnTo>
                <a:lnTo>
                  <a:pt x="50800" y="679704"/>
                </a:lnTo>
                <a:lnTo>
                  <a:pt x="38100" y="679704"/>
                </a:lnTo>
                <a:lnTo>
                  <a:pt x="38100" y="705612"/>
                </a:lnTo>
                <a:lnTo>
                  <a:pt x="63500" y="705612"/>
                </a:lnTo>
                <a:close/>
              </a:path>
              <a:path w="3263900" h="706120">
                <a:moveTo>
                  <a:pt x="88900" y="109728"/>
                </a:moveTo>
                <a:lnTo>
                  <a:pt x="76200" y="108204"/>
                </a:lnTo>
                <a:lnTo>
                  <a:pt x="76200" y="106680"/>
                </a:lnTo>
                <a:lnTo>
                  <a:pt x="63500" y="106680"/>
                </a:lnTo>
                <a:lnTo>
                  <a:pt x="63500" y="108204"/>
                </a:lnTo>
                <a:lnTo>
                  <a:pt x="50800" y="108204"/>
                </a:lnTo>
                <a:lnTo>
                  <a:pt x="50800" y="109728"/>
                </a:lnTo>
                <a:lnTo>
                  <a:pt x="88900" y="109728"/>
                </a:lnTo>
                <a:close/>
              </a:path>
              <a:path w="3263900" h="706120">
                <a:moveTo>
                  <a:pt x="101600" y="140208"/>
                </a:moveTo>
                <a:lnTo>
                  <a:pt x="101600" y="120396"/>
                </a:lnTo>
                <a:lnTo>
                  <a:pt x="88900" y="117348"/>
                </a:lnTo>
                <a:lnTo>
                  <a:pt x="88900" y="109728"/>
                </a:lnTo>
                <a:lnTo>
                  <a:pt x="50800" y="109728"/>
                </a:lnTo>
                <a:lnTo>
                  <a:pt x="50800" y="169164"/>
                </a:lnTo>
                <a:lnTo>
                  <a:pt x="63500" y="167640"/>
                </a:lnTo>
                <a:lnTo>
                  <a:pt x="63500" y="131064"/>
                </a:lnTo>
                <a:lnTo>
                  <a:pt x="76200" y="131064"/>
                </a:lnTo>
                <a:lnTo>
                  <a:pt x="76200" y="140208"/>
                </a:lnTo>
                <a:lnTo>
                  <a:pt x="101600" y="140208"/>
                </a:lnTo>
                <a:close/>
              </a:path>
              <a:path w="3263900" h="706120">
                <a:moveTo>
                  <a:pt x="76200" y="131064"/>
                </a:moveTo>
                <a:lnTo>
                  <a:pt x="63500" y="131064"/>
                </a:lnTo>
                <a:lnTo>
                  <a:pt x="69850" y="131826"/>
                </a:lnTo>
                <a:lnTo>
                  <a:pt x="76200" y="131064"/>
                </a:lnTo>
                <a:close/>
              </a:path>
              <a:path w="3263900" h="706120">
                <a:moveTo>
                  <a:pt x="69850" y="131826"/>
                </a:moveTo>
                <a:lnTo>
                  <a:pt x="63500" y="131064"/>
                </a:lnTo>
                <a:lnTo>
                  <a:pt x="63500" y="132588"/>
                </a:lnTo>
                <a:lnTo>
                  <a:pt x="69850" y="131826"/>
                </a:lnTo>
                <a:close/>
              </a:path>
              <a:path w="3263900" h="706120">
                <a:moveTo>
                  <a:pt x="76200" y="190500"/>
                </a:moveTo>
                <a:lnTo>
                  <a:pt x="76200" y="155448"/>
                </a:lnTo>
                <a:lnTo>
                  <a:pt x="63500" y="161544"/>
                </a:lnTo>
                <a:lnTo>
                  <a:pt x="63500" y="190500"/>
                </a:lnTo>
                <a:lnTo>
                  <a:pt x="76200" y="190500"/>
                </a:lnTo>
                <a:close/>
              </a:path>
              <a:path w="3263900" h="706120">
                <a:moveTo>
                  <a:pt x="76200" y="701040"/>
                </a:moveTo>
                <a:lnTo>
                  <a:pt x="76200" y="665988"/>
                </a:lnTo>
                <a:lnTo>
                  <a:pt x="63500" y="672084"/>
                </a:lnTo>
                <a:lnTo>
                  <a:pt x="63500" y="701040"/>
                </a:lnTo>
                <a:lnTo>
                  <a:pt x="76200" y="701040"/>
                </a:lnTo>
                <a:close/>
              </a:path>
              <a:path w="3263900" h="706120">
                <a:moveTo>
                  <a:pt x="76200" y="132588"/>
                </a:moveTo>
                <a:lnTo>
                  <a:pt x="76200" y="131064"/>
                </a:lnTo>
                <a:lnTo>
                  <a:pt x="69850" y="131826"/>
                </a:lnTo>
                <a:lnTo>
                  <a:pt x="76200" y="132588"/>
                </a:lnTo>
                <a:close/>
              </a:path>
              <a:path w="3263900" h="706120">
                <a:moveTo>
                  <a:pt x="101600" y="163068"/>
                </a:moveTo>
                <a:lnTo>
                  <a:pt x="101600" y="140208"/>
                </a:lnTo>
                <a:lnTo>
                  <a:pt x="76200" y="140208"/>
                </a:lnTo>
                <a:lnTo>
                  <a:pt x="76200" y="185928"/>
                </a:lnTo>
                <a:lnTo>
                  <a:pt x="88900" y="178308"/>
                </a:lnTo>
                <a:lnTo>
                  <a:pt x="88900" y="170688"/>
                </a:lnTo>
                <a:lnTo>
                  <a:pt x="101600" y="163068"/>
                </a:lnTo>
                <a:close/>
              </a:path>
              <a:path w="3263900" h="706120">
                <a:moveTo>
                  <a:pt x="101600" y="595884"/>
                </a:moveTo>
                <a:lnTo>
                  <a:pt x="101600" y="163068"/>
                </a:lnTo>
                <a:lnTo>
                  <a:pt x="88900" y="170688"/>
                </a:lnTo>
                <a:lnTo>
                  <a:pt x="88900" y="178308"/>
                </a:lnTo>
                <a:lnTo>
                  <a:pt x="76200" y="185928"/>
                </a:lnTo>
                <a:lnTo>
                  <a:pt x="76200" y="600456"/>
                </a:lnTo>
                <a:lnTo>
                  <a:pt x="88900" y="595884"/>
                </a:lnTo>
                <a:lnTo>
                  <a:pt x="101600" y="595884"/>
                </a:lnTo>
                <a:close/>
              </a:path>
              <a:path w="3263900" h="706120">
                <a:moveTo>
                  <a:pt x="3213100" y="620268"/>
                </a:moveTo>
                <a:lnTo>
                  <a:pt x="3213100" y="594360"/>
                </a:lnTo>
                <a:lnTo>
                  <a:pt x="3200400" y="595884"/>
                </a:lnTo>
                <a:lnTo>
                  <a:pt x="88900" y="595884"/>
                </a:lnTo>
                <a:lnTo>
                  <a:pt x="76200" y="600456"/>
                </a:lnTo>
                <a:lnTo>
                  <a:pt x="76200" y="608076"/>
                </a:lnTo>
                <a:lnTo>
                  <a:pt x="101600" y="608076"/>
                </a:lnTo>
                <a:lnTo>
                  <a:pt x="101600" y="620268"/>
                </a:lnTo>
                <a:lnTo>
                  <a:pt x="3213100" y="620268"/>
                </a:lnTo>
                <a:close/>
              </a:path>
              <a:path w="3263900" h="706120">
                <a:moveTo>
                  <a:pt x="101600" y="608076"/>
                </a:moveTo>
                <a:lnTo>
                  <a:pt x="76200" y="608076"/>
                </a:lnTo>
                <a:lnTo>
                  <a:pt x="76200" y="694944"/>
                </a:lnTo>
                <a:lnTo>
                  <a:pt x="88900" y="690372"/>
                </a:lnTo>
                <a:lnTo>
                  <a:pt x="88900" y="620268"/>
                </a:lnTo>
                <a:lnTo>
                  <a:pt x="101600" y="608076"/>
                </a:lnTo>
                <a:close/>
              </a:path>
              <a:path w="3263900" h="706120">
                <a:moveTo>
                  <a:pt x="101600" y="620268"/>
                </a:moveTo>
                <a:lnTo>
                  <a:pt x="101600" y="608076"/>
                </a:lnTo>
                <a:lnTo>
                  <a:pt x="88900" y="620268"/>
                </a:lnTo>
                <a:lnTo>
                  <a:pt x="101600" y="620268"/>
                </a:lnTo>
                <a:close/>
              </a:path>
              <a:path w="3263900" h="706120">
                <a:moveTo>
                  <a:pt x="101600" y="673608"/>
                </a:moveTo>
                <a:lnTo>
                  <a:pt x="101600" y="620268"/>
                </a:lnTo>
                <a:lnTo>
                  <a:pt x="88900" y="620268"/>
                </a:lnTo>
                <a:lnTo>
                  <a:pt x="88900" y="679704"/>
                </a:lnTo>
                <a:lnTo>
                  <a:pt x="101600" y="673608"/>
                </a:lnTo>
                <a:close/>
              </a:path>
              <a:path w="3263900" h="706120">
                <a:moveTo>
                  <a:pt x="3175000" y="53340"/>
                </a:moveTo>
                <a:lnTo>
                  <a:pt x="3175000" y="10668"/>
                </a:lnTo>
                <a:lnTo>
                  <a:pt x="3162300" y="15240"/>
                </a:lnTo>
                <a:lnTo>
                  <a:pt x="3162300" y="25908"/>
                </a:lnTo>
                <a:lnTo>
                  <a:pt x="3149600" y="32004"/>
                </a:lnTo>
                <a:lnTo>
                  <a:pt x="3149600" y="56388"/>
                </a:lnTo>
                <a:lnTo>
                  <a:pt x="3175000" y="53340"/>
                </a:lnTo>
                <a:close/>
              </a:path>
              <a:path w="3263900" h="706120">
                <a:moveTo>
                  <a:pt x="3213100" y="77724"/>
                </a:moveTo>
                <a:lnTo>
                  <a:pt x="3213100" y="56388"/>
                </a:lnTo>
                <a:lnTo>
                  <a:pt x="3187700" y="54864"/>
                </a:lnTo>
                <a:lnTo>
                  <a:pt x="3187700" y="64008"/>
                </a:lnTo>
                <a:lnTo>
                  <a:pt x="3175000" y="64008"/>
                </a:lnTo>
                <a:lnTo>
                  <a:pt x="3175000" y="53340"/>
                </a:lnTo>
                <a:lnTo>
                  <a:pt x="3149600" y="56388"/>
                </a:lnTo>
                <a:lnTo>
                  <a:pt x="3149600" y="74676"/>
                </a:lnTo>
                <a:lnTo>
                  <a:pt x="3162300" y="77724"/>
                </a:lnTo>
                <a:lnTo>
                  <a:pt x="3162300" y="85344"/>
                </a:lnTo>
                <a:lnTo>
                  <a:pt x="3200400" y="85344"/>
                </a:lnTo>
                <a:lnTo>
                  <a:pt x="3200400" y="80772"/>
                </a:lnTo>
                <a:lnTo>
                  <a:pt x="3213100" y="77724"/>
                </a:lnTo>
                <a:close/>
              </a:path>
              <a:path w="3263900" h="706120">
                <a:moveTo>
                  <a:pt x="3162300" y="85344"/>
                </a:moveTo>
                <a:lnTo>
                  <a:pt x="3162300" y="77724"/>
                </a:lnTo>
                <a:lnTo>
                  <a:pt x="3149600" y="74676"/>
                </a:lnTo>
                <a:lnTo>
                  <a:pt x="3149600" y="85344"/>
                </a:lnTo>
                <a:lnTo>
                  <a:pt x="3162300" y="85344"/>
                </a:lnTo>
                <a:close/>
              </a:path>
              <a:path w="3263900" h="706120">
                <a:moveTo>
                  <a:pt x="3213100" y="97536"/>
                </a:moveTo>
                <a:lnTo>
                  <a:pt x="3213100" y="83820"/>
                </a:lnTo>
                <a:lnTo>
                  <a:pt x="3200400" y="85344"/>
                </a:lnTo>
                <a:lnTo>
                  <a:pt x="3162300" y="85344"/>
                </a:lnTo>
                <a:lnTo>
                  <a:pt x="3149600" y="97536"/>
                </a:lnTo>
                <a:lnTo>
                  <a:pt x="3149600" y="109728"/>
                </a:lnTo>
                <a:lnTo>
                  <a:pt x="3162300" y="109728"/>
                </a:lnTo>
                <a:lnTo>
                  <a:pt x="3162300" y="86868"/>
                </a:lnTo>
                <a:lnTo>
                  <a:pt x="3175000" y="86868"/>
                </a:lnTo>
                <a:lnTo>
                  <a:pt x="3175000" y="88392"/>
                </a:lnTo>
                <a:lnTo>
                  <a:pt x="3187700" y="88392"/>
                </a:lnTo>
                <a:lnTo>
                  <a:pt x="3187700" y="86868"/>
                </a:lnTo>
                <a:lnTo>
                  <a:pt x="3200400" y="86868"/>
                </a:lnTo>
                <a:lnTo>
                  <a:pt x="3200400" y="97536"/>
                </a:lnTo>
                <a:lnTo>
                  <a:pt x="3213100" y="97536"/>
                </a:lnTo>
                <a:close/>
              </a:path>
              <a:path w="3263900" h="706120">
                <a:moveTo>
                  <a:pt x="3175000" y="105156"/>
                </a:moveTo>
                <a:lnTo>
                  <a:pt x="3175000" y="86868"/>
                </a:lnTo>
                <a:lnTo>
                  <a:pt x="3162300" y="86868"/>
                </a:lnTo>
                <a:lnTo>
                  <a:pt x="3162300" y="109728"/>
                </a:lnTo>
                <a:lnTo>
                  <a:pt x="3175000" y="105156"/>
                </a:lnTo>
                <a:close/>
              </a:path>
              <a:path w="3263900" h="706120">
                <a:moveTo>
                  <a:pt x="3213100" y="109728"/>
                </a:moveTo>
                <a:lnTo>
                  <a:pt x="3213100" y="97536"/>
                </a:lnTo>
                <a:lnTo>
                  <a:pt x="3187700" y="97536"/>
                </a:lnTo>
                <a:lnTo>
                  <a:pt x="3187700" y="88392"/>
                </a:lnTo>
                <a:lnTo>
                  <a:pt x="3175000" y="88392"/>
                </a:lnTo>
                <a:lnTo>
                  <a:pt x="3175000" y="105156"/>
                </a:lnTo>
                <a:lnTo>
                  <a:pt x="3162300" y="109728"/>
                </a:lnTo>
                <a:lnTo>
                  <a:pt x="3213100" y="109728"/>
                </a:lnTo>
                <a:close/>
              </a:path>
              <a:path w="3263900" h="706120">
                <a:moveTo>
                  <a:pt x="3187700" y="33528"/>
                </a:moveTo>
                <a:lnTo>
                  <a:pt x="3187700" y="4572"/>
                </a:lnTo>
                <a:lnTo>
                  <a:pt x="3175000" y="9144"/>
                </a:lnTo>
                <a:lnTo>
                  <a:pt x="3175000" y="39624"/>
                </a:lnTo>
                <a:lnTo>
                  <a:pt x="3187700" y="33528"/>
                </a:lnTo>
                <a:close/>
              </a:path>
              <a:path w="3263900" h="706120">
                <a:moveTo>
                  <a:pt x="3181350" y="63246"/>
                </a:moveTo>
                <a:lnTo>
                  <a:pt x="3175000" y="62484"/>
                </a:lnTo>
                <a:lnTo>
                  <a:pt x="3175000" y="64008"/>
                </a:lnTo>
                <a:lnTo>
                  <a:pt x="3181350" y="63246"/>
                </a:lnTo>
                <a:close/>
              </a:path>
              <a:path w="3263900" h="706120">
                <a:moveTo>
                  <a:pt x="3187700" y="64008"/>
                </a:moveTo>
                <a:lnTo>
                  <a:pt x="3181350" y="63246"/>
                </a:lnTo>
                <a:lnTo>
                  <a:pt x="3175000" y="64008"/>
                </a:lnTo>
                <a:lnTo>
                  <a:pt x="3187700" y="64008"/>
                </a:lnTo>
                <a:close/>
              </a:path>
              <a:path w="3263900" h="706120">
                <a:moveTo>
                  <a:pt x="3187700" y="64008"/>
                </a:moveTo>
                <a:lnTo>
                  <a:pt x="3187700" y="62484"/>
                </a:lnTo>
                <a:lnTo>
                  <a:pt x="3181350" y="63246"/>
                </a:lnTo>
                <a:lnTo>
                  <a:pt x="3187700" y="64008"/>
                </a:lnTo>
                <a:close/>
              </a:path>
              <a:path w="3263900" h="706120">
                <a:moveTo>
                  <a:pt x="3213100" y="25908"/>
                </a:moveTo>
                <a:lnTo>
                  <a:pt x="3213100" y="0"/>
                </a:lnTo>
                <a:lnTo>
                  <a:pt x="3187700" y="0"/>
                </a:lnTo>
                <a:lnTo>
                  <a:pt x="3187700" y="27432"/>
                </a:lnTo>
                <a:lnTo>
                  <a:pt x="3200400" y="25908"/>
                </a:lnTo>
                <a:lnTo>
                  <a:pt x="3213100" y="25908"/>
                </a:lnTo>
                <a:close/>
              </a:path>
              <a:path w="3263900" h="706120">
                <a:moveTo>
                  <a:pt x="3213100" y="56388"/>
                </a:moveTo>
                <a:lnTo>
                  <a:pt x="3213100" y="42672"/>
                </a:lnTo>
                <a:lnTo>
                  <a:pt x="3200400" y="42672"/>
                </a:lnTo>
                <a:lnTo>
                  <a:pt x="3187700" y="47244"/>
                </a:lnTo>
                <a:lnTo>
                  <a:pt x="3187700" y="54864"/>
                </a:lnTo>
                <a:lnTo>
                  <a:pt x="3213100" y="56388"/>
                </a:lnTo>
                <a:close/>
              </a:path>
              <a:path w="3263900" h="706120">
                <a:moveTo>
                  <a:pt x="3200400" y="97536"/>
                </a:moveTo>
                <a:lnTo>
                  <a:pt x="3200400" y="86868"/>
                </a:lnTo>
                <a:lnTo>
                  <a:pt x="3187700" y="86868"/>
                </a:lnTo>
                <a:lnTo>
                  <a:pt x="3187700" y="97536"/>
                </a:lnTo>
                <a:lnTo>
                  <a:pt x="3200400" y="97536"/>
                </a:lnTo>
                <a:close/>
              </a:path>
              <a:path w="3263900" h="706120">
                <a:moveTo>
                  <a:pt x="3213100" y="83820"/>
                </a:moveTo>
                <a:lnTo>
                  <a:pt x="3213100" y="77724"/>
                </a:lnTo>
                <a:lnTo>
                  <a:pt x="3200400" y="80772"/>
                </a:lnTo>
                <a:lnTo>
                  <a:pt x="3200400" y="85344"/>
                </a:lnTo>
                <a:lnTo>
                  <a:pt x="3213100" y="83820"/>
                </a:lnTo>
                <a:close/>
              </a:path>
              <a:path w="3263900" h="706120">
                <a:moveTo>
                  <a:pt x="3225800" y="30480"/>
                </a:moveTo>
                <a:lnTo>
                  <a:pt x="3225800" y="3048"/>
                </a:lnTo>
                <a:lnTo>
                  <a:pt x="3213100" y="1524"/>
                </a:lnTo>
                <a:lnTo>
                  <a:pt x="3213100" y="27432"/>
                </a:lnTo>
                <a:lnTo>
                  <a:pt x="3225800" y="30480"/>
                </a:lnTo>
                <a:close/>
              </a:path>
              <a:path w="3263900" h="706120">
                <a:moveTo>
                  <a:pt x="3225800" y="106680"/>
                </a:moveTo>
                <a:lnTo>
                  <a:pt x="3225800" y="79248"/>
                </a:lnTo>
                <a:lnTo>
                  <a:pt x="3213100" y="82296"/>
                </a:lnTo>
                <a:lnTo>
                  <a:pt x="3213100" y="108204"/>
                </a:lnTo>
                <a:lnTo>
                  <a:pt x="3225800" y="106680"/>
                </a:lnTo>
                <a:close/>
              </a:path>
              <a:path w="3263900" h="706120">
                <a:moveTo>
                  <a:pt x="3225800" y="617220"/>
                </a:moveTo>
                <a:lnTo>
                  <a:pt x="3225800" y="589788"/>
                </a:lnTo>
                <a:lnTo>
                  <a:pt x="3213100" y="592836"/>
                </a:lnTo>
                <a:lnTo>
                  <a:pt x="3213100" y="618744"/>
                </a:lnTo>
                <a:lnTo>
                  <a:pt x="3225800" y="617220"/>
                </a:lnTo>
                <a:close/>
              </a:path>
              <a:path w="3263900" h="706120">
                <a:moveTo>
                  <a:pt x="3238500" y="50292"/>
                </a:moveTo>
                <a:lnTo>
                  <a:pt x="3238500" y="9144"/>
                </a:lnTo>
                <a:lnTo>
                  <a:pt x="3225800" y="4572"/>
                </a:lnTo>
                <a:lnTo>
                  <a:pt x="3225800" y="42672"/>
                </a:lnTo>
                <a:lnTo>
                  <a:pt x="3238500" y="50292"/>
                </a:lnTo>
                <a:close/>
              </a:path>
              <a:path w="3263900" h="706120">
                <a:moveTo>
                  <a:pt x="3263900" y="56388"/>
                </a:moveTo>
                <a:lnTo>
                  <a:pt x="3263900" y="42672"/>
                </a:lnTo>
                <a:lnTo>
                  <a:pt x="3251200" y="35052"/>
                </a:lnTo>
                <a:lnTo>
                  <a:pt x="3251200" y="22860"/>
                </a:lnTo>
                <a:lnTo>
                  <a:pt x="3238500" y="16764"/>
                </a:lnTo>
                <a:lnTo>
                  <a:pt x="3238500" y="50292"/>
                </a:lnTo>
                <a:lnTo>
                  <a:pt x="3225800" y="47244"/>
                </a:lnTo>
                <a:lnTo>
                  <a:pt x="3236383" y="54864"/>
                </a:lnTo>
                <a:lnTo>
                  <a:pt x="3238500" y="53340"/>
                </a:lnTo>
                <a:lnTo>
                  <a:pt x="3263900" y="56388"/>
                </a:lnTo>
                <a:close/>
              </a:path>
              <a:path w="3263900" h="706120">
                <a:moveTo>
                  <a:pt x="3238500" y="59436"/>
                </a:moveTo>
                <a:lnTo>
                  <a:pt x="3238500" y="56388"/>
                </a:lnTo>
                <a:lnTo>
                  <a:pt x="3236383" y="54864"/>
                </a:lnTo>
                <a:lnTo>
                  <a:pt x="3225800" y="62484"/>
                </a:lnTo>
                <a:lnTo>
                  <a:pt x="3238500" y="59436"/>
                </a:lnTo>
                <a:close/>
              </a:path>
              <a:path w="3263900" h="706120">
                <a:moveTo>
                  <a:pt x="3238500" y="102108"/>
                </a:moveTo>
                <a:lnTo>
                  <a:pt x="3238500" y="59436"/>
                </a:lnTo>
                <a:lnTo>
                  <a:pt x="3225800" y="68580"/>
                </a:lnTo>
                <a:lnTo>
                  <a:pt x="3225800" y="105156"/>
                </a:lnTo>
                <a:lnTo>
                  <a:pt x="3238500" y="102108"/>
                </a:lnTo>
                <a:close/>
              </a:path>
              <a:path w="3263900" h="706120">
                <a:moveTo>
                  <a:pt x="3238500" y="569976"/>
                </a:moveTo>
                <a:lnTo>
                  <a:pt x="3238500" y="565404"/>
                </a:lnTo>
                <a:lnTo>
                  <a:pt x="3225800" y="573024"/>
                </a:lnTo>
                <a:lnTo>
                  <a:pt x="3238500" y="569976"/>
                </a:lnTo>
                <a:close/>
              </a:path>
              <a:path w="3263900" h="706120">
                <a:moveTo>
                  <a:pt x="3238500" y="612648"/>
                </a:moveTo>
                <a:lnTo>
                  <a:pt x="3238500" y="569976"/>
                </a:lnTo>
                <a:lnTo>
                  <a:pt x="3225800" y="577596"/>
                </a:lnTo>
                <a:lnTo>
                  <a:pt x="3225800" y="615696"/>
                </a:lnTo>
                <a:lnTo>
                  <a:pt x="3238500" y="612648"/>
                </a:lnTo>
                <a:close/>
              </a:path>
              <a:path w="3263900" h="706120">
                <a:moveTo>
                  <a:pt x="3263900" y="67056"/>
                </a:moveTo>
                <a:lnTo>
                  <a:pt x="3263900" y="56388"/>
                </a:lnTo>
                <a:lnTo>
                  <a:pt x="3238500" y="53340"/>
                </a:lnTo>
                <a:lnTo>
                  <a:pt x="3236383" y="54864"/>
                </a:lnTo>
                <a:lnTo>
                  <a:pt x="3238500" y="56388"/>
                </a:lnTo>
                <a:lnTo>
                  <a:pt x="3238500" y="92964"/>
                </a:lnTo>
                <a:lnTo>
                  <a:pt x="3251200" y="85344"/>
                </a:lnTo>
                <a:lnTo>
                  <a:pt x="3251200" y="74676"/>
                </a:lnTo>
                <a:lnTo>
                  <a:pt x="3263900" y="67056"/>
                </a:lnTo>
                <a:close/>
              </a:path>
              <a:path w="3263900" h="706120">
                <a:moveTo>
                  <a:pt x="3251200" y="595884"/>
                </a:moveTo>
                <a:lnTo>
                  <a:pt x="3251200" y="85344"/>
                </a:lnTo>
                <a:lnTo>
                  <a:pt x="3238500" y="92964"/>
                </a:lnTo>
                <a:lnTo>
                  <a:pt x="3238500" y="603504"/>
                </a:lnTo>
                <a:lnTo>
                  <a:pt x="3251200" y="595884"/>
                </a:lnTo>
                <a:close/>
              </a:path>
              <a:path w="3263900" h="706120">
                <a:moveTo>
                  <a:pt x="3263900" y="577596"/>
                </a:moveTo>
                <a:lnTo>
                  <a:pt x="3263900" y="67056"/>
                </a:lnTo>
                <a:lnTo>
                  <a:pt x="3251200" y="74676"/>
                </a:lnTo>
                <a:lnTo>
                  <a:pt x="3251200" y="585216"/>
                </a:lnTo>
                <a:lnTo>
                  <a:pt x="3263900" y="577596"/>
                </a:lnTo>
                <a:close/>
              </a:path>
            </a:pathLst>
          </a:custGeom>
          <a:solidFill>
            <a:srgbClr val="375D89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254031" y="4576302"/>
            <a:ext cx="1969226" cy="263118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1634" spc="-5" dirty="0">
                <a:solidFill>
                  <a:srgbClr val="FFFFFF"/>
                </a:solidFill>
                <a:latin typeface="Arial"/>
                <a:cs typeface="Arial"/>
              </a:rPr>
              <a:t>ACCREDITAMENTO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775926" y="1791148"/>
            <a:ext cx="2222799" cy="491010"/>
          </a:xfrm>
          <a:custGeom>
            <a:avLst/>
            <a:gdLst/>
            <a:ahLst/>
            <a:cxnLst/>
            <a:rect l="l" t="t" r="r" b="b"/>
            <a:pathLst>
              <a:path w="2449195" h="541019">
                <a:moveTo>
                  <a:pt x="80772" y="449580"/>
                </a:moveTo>
                <a:lnTo>
                  <a:pt x="80772" y="446532"/>
                </a:lnTo>
                <a:lnTo>
                  <a:pt x="79248" y="445008"/>
                </a:lnTo>
                <a:lnTo>
                  <a:pt x="76200" y="443484"/>
                </a:lnTo>
                <a:lnTo>
                  <a:pt x="73152" y="443484"/>
                </a:lnTo>
                <a:lnTo>
                  <a:pt x="71628" y="445008"/>
                </a:lnTo>
                <a:lnTo>
                  <a:pt x="0" y="509016"/>
                </a:lnTo>
                <a:lnTo>
                  <a:pt x="9144" y="512064"/>
                </a:lnTo>
                <a:lnTo>
                  <a:pt x="9144" y="502920"/>
                </a:lnTo>
                <a:lnTo>
                  <a:pt x="23963" y="499863"/>
                </a:lnTo>
                <a:lnTo>
                  <a:pt x="77724" y="451104"/>
                </a:lnTo>
                <a:lnTo>
                  <a:pt x="80772" y="449580"/>
                </a:lnTo>
                <a:close/>
              </a:path>
              <a:path w="2449195" h="541019">
                <a:moveTo>
                  <a:pt x="23963" y="499863"/>
                </a:moveTo>
                <a:lnTo>
                  <a:pt x="9144" y="502920"/>
                </a:lnTo>
                <a:lnTo>
                  <a:pt x="10668" y="512064"/>
                </a:lnTo>
                <a:lnTo>
                  <a:pt x="10668" y="502920"/>
                </a:lnTo>
                <a:lnTo>
                  <a:pt x="17961" y="505307"/>
                </a:lnTo>
                <a:lnTo>
                  <a:pt x="23963" y="499863"/>
                </a:lnTo>
                <a:close/>
              </a:path>
              <a:path w="2449195" h="541019">
                <a:moveTo>
                  <a:pt x="99060" y="534924"/>
                </a:moveTo>
                <a:lnTo>
                  <a:pt x="97536" y="531876"/>
                </a:lnTo>
                <a:lnTo>
                  <a:pt x="94488" y="530352"/>
                </a:lnTo>
                <a:lnTo>
                  <a:pt x="27806" y="508529"/>
                </a:lnTo>
                <a:lnTo>
                  <a:pt x="10668" y="512064"/>
                </a:lnTo>
                <a:lnTo>
                  <a:pt x="9144" y="502920"/>
                </a:lnTo>
                <a:lnTo>
                  <a:pt x="9144" y="512064"/>
                </a:lnTo>
                <a:lnTo>
                  <a:pt x="91440" y="539496"/>
                </a:lnTo>
                <a:lnTo>
                  <a:pt x="94488" y="541020"/>
                </a:lnTo>
                <a:lnTo>
                  <a:pt x="96012" y="539496"/>
                </a:lnTo>
                <a:lnTo>
                  <a:pt x="97536" y="536448"/>
                </a:lnTo>
                <a:lnTo>
                  <a:pt x="99060" y="534924"/>
                </a:lnTo>
                <a:close/>
              </a:path>
              <a:path w="2449195" h="541019">
                <a:moveTo>
                  <a:pt x="17961" y="505307"/>
                </a:moveTo>
                <a:lnTo>
                  <a:pt x="10668" y="502920"/>
                </a:lnTo>
                <a:lnTo>
                  <a:pt x="12192" y="510540"/>
                </a:lnTo>
                <a:lnTo>
                  <a:pt x="17961" y="505307"/>
                </a:lnTo>
                <a:close/>
              </a:path>
              <a:path w="2449195" h="541019">
                <a:moveTo>
                  <a:pt x="27806" y="508529"/>
                </a:moveTo>
                <a:lnTo>
                  <a:pt x="17961" y="505307"/>
                </a:lnTo>
                <a:lnTo>
                  <a:pt x="12192" y="510540"/>
                </a:lnTo>
                <a:lnTo>
                  <a:pt x="10668" y="502920"/>
                </a:lnTo>
                <a:lnTo>
                  <a:pt x="10668" y="512064"/>
                </a:lnTo>
                <a:lnTo>
                  <a:pt x="27806" y="508529"/>
                </a:lnTo>
                <a:close/>
              </a:path>
              <a:path w="2449195" h="541019">
                <a:moveTo>
                  <a:pt x="2449068" y="9144"/>
                </a:moveTo>
                <a:lnTo>
                  <a:pt x="2447544" y="0"/>
                </a:lnTo>
                <a:lnTo>
                  <a:pt x="23963" y="499863"/>
                </a:lnTo>
                <a:lnTo>
                  <a:pt x="17961" y="505307"/>
                </a:lnTo>
                <a:lnTo>
                  <a:pt x="27806" y="508529"/>
                </a:lnTo>
                <a:lnTo>
                  <a:pt x="2449068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997227" y="1791149"/>
            <a:ext cx="2385892" cy="492739"/>
          </a:xfrm>
          <a:custGeom>
            <a:avLst/>
            <a:gdLst/>
            <a:ahLst/>
            <a:cxnLst/>
            <a:rect l="l" t="t" r="r" b="b"/>
            <a:pathLst>
              <a:path w="2628900" h="542925">
                <a:moveTo>
                  <a:pt x="2610841" y="505473"/>
                </a:moveTo>
                <a:lnTo>
                  <a:pt x="2604056" y="499613"/>
                </a:lnTo>
                <a:lnTo>
                  <a:pt x="1524" y="0"/>
                </a:lnTo>
                <a:lnTo>
                  <a:pt x="0" y="9144"/>
                </a:lnTo>
                <a:lnTo>
                  <a:pt x="2601762" y="508609"/>
                </a:lnTo>
                <a:lnTo>
                  <a:pt x="2610841" y="505473"/>
                </a:lnTo>
                <a:close/>
              </a:path>
              <a:path w="2628900" h="542925">
                <a:moveTo>
                  <a:pt x="2621280" y="511728"/>
                </a:moveTo>
                <a:lnTo>
                  <a:pt x="2621280" y="502920"/>
                </a:lnTo>
                <a:lnTo>
                  <a:pt x="2619756" y="512064"/>
                </a:lnTo>
                <a:lnTo>
                  <a:pt x="2601762" y="508609"/>
                </a:lnTo>
                <a:lnTo>
                  <a:pt x="2534412" y="531876"/>
                </a:lnTo>
                <a:lnTo>
                  <a:pt x="2531364" y="534924"/>
                </a:lnTo>
                <a:lnTo>
                  <a:pt x="2532888" y="537972"/>
                </a:lnTo>
                <a:lnTo>
                  <a:pt x="2532888" y="541020"/>
                </a:lnTo>
                <a:lnTo>
                  <a:pt x="2535936" y="542544"/>
                </a:lnTo>
                <a:lnTo>
                  <a:pt x="2538984" y="541020"/>
                </a:lnTo>
                <a:lnTo>
                  <a:pt x="2621280" y="511728"/>
                </a:lnTo>
                <a:close/>
              </a:path>
              <a:path w="2628900" h="542925">
                <a:moveTo>
                  <a:pt x="2628900" y="509016"/>
                </a:moveTo>
                <a:lnTo>
                  <a:pt x="2557272" y="445008"/>
                </a:lnTo>
                <a:lnTo>
                  <a:pt x="2554224" y="443484"/>
                </a:lnTo>
                <a:lnTo>
                  <a:pt x="2551176" y="443484"/>
                </a:lnTo>
                <a:lnTo>
                  <a:pt x="2549652" y="446532"/>
                </a:lnTo>
                <a:lnTo>
                  <a:pt x="2548128" y="448056"/>
                </a:lnTo>
                <a:lnTo>
                  <a:pt x="2548128" y="451104"/>
                </a:lnTo>
                <a:lnTo>
                  <a:pt x="2549652" y="452628"/>
                </a:lnTo>
                <a:lnTo>
                  <a:pt x="2604056" y="499613"/>
                </a:lnTo>
                <a:lnTo>
                  <a:pt x="2621280" y="502920"/>
                </a:lnTo>
                <a:lnTo>
                  <a:pt x="2621280" y="511728"/>
                </a:lnTo>
                <a:lnTo>
                  <a:pt x="2628900" y="509016"/>
                </a:lnTo>
                <a:close/>
              </a:path>
              <a:path w="2628900" h="542925">
                <a:moveTo>
                  <a:pt x="2618232" y="511771"/>
                </a:moveTo>
                <a:lnTo>
                  <a:pt x="2618232" y="502920"/>
                </a:lnTo>
                <a:lnTo>
                  <a:pt x="2616708" y="510540"/>
                </a:lnTo>
                <a:lnTo>
                  <a:pt x="2610841" y="505473"/>
                </a:lnTo>
                <a:lnTo>
                  <a:pt x="2601762" y="508609"/>
                </a:lnTo>
                <a:lnTo>
                  <a:pt x="2618232" y="511771"/>
                </a:lnTo>
                <a:close/>
              </a:path>
              <a:path w="2628900" h="542925">
                <a:moveTo>
                  <a:pt x="2621280" y="502920"/>
                </a:moveTo>
                <a:lnTo>
                  <a:pt x="2604056" y="499613"/>
                </a:lnTo>
                <a:lnTo>
                  <a:pt x="2610841" y="505473"/>
                </a:lnTo>
                <a:lnTo>
                  <a:pt x="2618232" y="502920"/>
                </a:lnTo>
                <a:lnTo>
                  <a:pt x="2618232" y="511771"/>
                </a:lnTo>
                <a:lnTo>
                  <a:pt x="2619756" y="512064"/>
                </a:lnTo>
                <a:lnTo>
                  <a:pt x="2621280" y="502920"/>
                </a:lnTo>
                <a:close/>
              </a:path>
              <a:path w="2628900" h="542925">
                <a:moveTo>
                  <a:pt x="2618232" y="502920"/>
                </a:moveTo>
                <a:lnTo>
                  <a:pt x="2610841" y="505473"/>
                </a:lnTo>
                <a:lnTo>
                  <a:pt x="2616708" y="510540"/>
                </a:lnTo>
                <a:lnTo>
                  <a:pt x="2618232" y="5029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771776" y="2774551"/>
            <a:ext cx="41494" cy="198248"/>
          </a:xfrm>
          <a:custGeom>
            <a:avLst/>
            <a:gdLst/>
            <a:ahLst/>
            <a:cxnLst/>
            <a:rect l="l" t="t" r="r" b="b"/>
            <a:pathLst>
              <a:path w="45719" h="218439">
                <a:moveTo>
                  <a:pt x="45720" y="216408"/>
                </a:moveTo>
                <a:lnTo>
                  <a:pt x="9144" y="0"/>
                </a:lnTo>
                <a:lnTo>
                  <a:pt x="0" y="1524"/>
                </a:lnTo>
                <a:lnTo>
                  <a:pt x="36576" y="217932"/>
                </a:lnTo>
                <a:lnTo>
                  <a:pt x="45720" y="2164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383119" y="2775935"/>
            <a:ext cx="0" cy="196519"/>
          </a:xfrm>
          <a:custGeom>
            <a:avLst/>
            <a:gdLst/>
            <a:ahLst/>
            <a:cxnLst/>
            <a:rect l="l" t="t" r="r" b="b"/>
            <a:pathLst>
              <a:path h="216535">
                <a:moveTo>
                  <a:pt x="0" y="0"/>
                </a:moveTo>
                <a:lnTo>
                  <a:pt x="0" y="216408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809121" y="2975796"/>
            <a:ext cx="4574113" cy="0"/>
          </a:xfrm>
          <a:custGeom>
            <a:avLst/>
            <a:gdLst/>
            <a:ahLst/>
            <a:cxnLst/>
            <a:rect l="l" t="t" r="r" b="b"/>
            <a:pathLst>
              <a:path w="5039995">
                <a:moveTo>
                  <a:pt x="0" y="0"/>
                </a:moveTo>
                <a:lnTo>
                  <a:pt x="5039868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030421" y="2972338"/>
            <a:ext cx="0" cy="195367"/>
          </a:xfrm>
          <a:custGeom>
            <a:avLst/>
            <a:gdLst/>
            <a:ahLst/>
            <a:cxnLst/>
            <a:rect l="l" t="t" r="r" b="b"/>
            <a:pathLst>
              <a:path h="215264">
                <a:moveTo>
                  <a:pt x="0" y="0"/>
                </a:moveTo>
                <a:lnTo>
                  <a:pt x="0" y="21488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024888" y="3167359"/>
            <a:ext cx="0" cy="196519"/>
          </a:xfrm>
          <a:custGeom>
            <a:avLst/>
            <a:gdLst/>
            <a:ahLst/>
            <a:cxnLst/>
            <a:rect l="l" t="t" r="r" b="b"/>
            <a:pathLst>
              <a:path h="216535">
                <a:moveTo>
                  <a:pt x="0" y="0"/>
                </a:moveTo>
                <a:lnTo>
                  <a:pt x="0" y="216408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9102344" y="3167359"/>
            <a:ext cx="0" cy="196519"/>
          </a:xfrm>
          <a:custGeom>
            <a:avLst/>
            <a:gdLst/>
            <a:ahLst/>
            <a:cxnLst/>
            <a:rect l="l" t="t" r="r" b="b"/>
            <a:pathLst>
              <a:path h="216535">
                <a:moveTo>
                  <a:pt x="0" y="0"/>
                </a:moveTo>
                <a:lnTo>
                  <a:pt x="0" y="216408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076065" y="3167359"/>
            <a:ext cx="0" cy="196519"/>
          </a:xfrm>
          <a:custGeom>
            <a:avLst/>
            <a:gdLst/>
            <a:ahLst/>
            <a:cxnLst/>
            <a:rect l="l" t="t" r="r" b="b"/>
            <a:pathLst>
              <a:path h="216535">
                <a:moveTo>
                  <a:pt x="0" y="0"/>
                </a:moveTo>
                <a:lnTo>
                  <a:pt x="0" y="216408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116175" y="3167359"/>
            <a:ext cx="0" cy="196519"/>
          </a:xfrm>
          <a:custGeom>
            <a:avLst/>
            <a:gdLst/>
            <a:ahLst/>
            <a:cxnLst/>
            <a:rect l="l" t="t" r="r" b="b"/>
            <a:pathLst>
              <a:path h="216535">
                <a:moveTo>
                  <a:pt x="0" y="0"/>
                </a:moveTo>
                <a:lnTo>
                  <a:pt x="0" y="216408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024889" y="3168050"/>
            <a:ext cx="6077685" cy="0"/>
          </a:xfrm>
          <a:custGeom>
            <a:avLst/>
            <a:gdLst/>
            <a:ahLst/>
            <a:cxnLst/>
            <a:rect l="l" t="t" r="r" b="b"/>
            <a:pathLst>
              <a:path w="6696709">
                <a:moveTo>
                  <a:pt x="0" y="0"/>
                </a:moveTo>
                <a:lnTo>
                  <a:pt x="6696456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graphicFrame>
        <p:nvGraphicFramePr>
          <p:cNvPr id="40" name="object 40"/>
          <p:cNvGraphicFramePr>
            <a:graphicFrameLocks noGrp="1"/>
          </p:cNvGraphicFramePr>
          <p:nvPr/>
        </p:nvGraphicFramePr>
        <p:xfrm>
          <a:off x="2038492" y="4439604"/>
          <a:ext cx="4051407" cy="22546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6280"/>
                <a:gridCol w="2025127"/>
              </a:tblGrid>
              <a:tr h="337137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3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VANTAGGI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63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3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VANTAGGI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63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</a:tr>
              <a:tr h="335984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300" dirty="0">
                          <a:latin typeface="Arial"/>
                          <a:cs typeface="Arial"/>
                        </a:rPr>
                        <a:t>-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457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GRATUITÀ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457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3065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35984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3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SVANTAGGI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63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3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SVANTAGGI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6307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</a:tr>
              <a:tr h="469687">
                <a:tc>
                  <a:txBody>
                    <a:bodyPr/>
                    <a:lstStyle/>
                    <a:p>
                      <a:pPr marL="408305" marR="278130" indent="-11303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300" dirty="0">
                          <a:latin typeface="Arial"/>
                          <a:cs typeface="Arial"/>
                        </a:rPr>
                        <a:t>RISCHIO ERRORI</a:t>
                      </a:r>
                      <a:r>
                        <a:rPr sz="13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E  </a:t>
                      </a:r>
                      <a:r>
                        <a:rPr sz="1300" spc="5" dirty="0">
                          <a:latin typeface="Arial"/>
                          <a:cs typeface="Arial"/>
                        </a:rPr>
                        <a:t>TEMPI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3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10" dirty="0">
                          <a:latin typeface="Arial"/>
                          <a:cs typeface="Arial"/>
                        </a:rPr>
                        <a:t>LUNGHI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63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300" spc="10" dirty="0">
                          <a:latin typeface="Arial"/>
                          <a:cs typeface="Arial"/>
                        </a:rPr>
                        <a:t>FUNZIONALITÀ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63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308322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NON</a:t>
                      </a:r>
                      <a:r>
                        <a:rPr sz="13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15" dirty="0">
                          <a:latin typeface="Arial"/>
                          <a:cs typeface="Arial"/>
                        </a:rPr>
                        <a:t>INTEGRABILE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63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41" name="object 41"/>
          <p:cNvSpPr/>
          <p:nvPr/>
        </p:nvSpPr>
        <p:spPr>
          <a:xfrm>
            <a:off x="4124474" y="3875520"/>
            <a:ext cx="1983633" cy="285270"/>
          </a:xfrm>
          <a:custGeom>
            <a:avLst/>
            <a:gdLst/>
            <a:ahLst/>
            <a:cxnLst/>
            <a:rect l="l" t="t" r="r" b="b"/>
            <a:pathLst>
              <a:path w="2185670" h="314325">
                <a:moveTo>
                  <a:pt x="2185416" y="307848"/>
                </a:moveTo>
                <a:lnTo>
                  <a:pt x="2185416" y="6096"/>
                </a:lnTo>
                <a:lnTo>
                  <a:pt x="2179320" y="0"/>
                </a:lnTo>
                <a:lnTo>
                  <a:pt x="4572" y="0"/>
                </a:lnTo>
                <a:lnTo>
                  <a:pt x="0" y="6096"/>
                </a:lnTo>
                <a:lnTo>
                  <a:pt x="0" y="307848"/>
                </a:lnTo>
                <a:lnTo>
                  <a:pt x="4572" y="313944"/>
                </a:lnTo>
                <a:lnTo>
                  <a:pt x="12192" y="313944"/>
                </a:lnTo>
                <a:lnTo>
                  <a:pt x="12192" y="25908"/>
                </a:lnTo>
                <a:lnTo>
                  <a:pt x="24384" y="12192"/>
                </a:lnTo>
                <a:lnTo>
                  <a:pt x="24384" y="25908"/>
                </a:lnTo>
                <a:lnTo>
                  <a:pt x="2159508" y="25908"/>
                </a:lnTo>
                <a:lnTo>
                  <a:pt x="2159508" y="12192"/>
                </a:lnTo>
                <a:lnTo>
                  <a:pt x="2171700" y="25908"/>
                </a:lnTo>
                <a:lnTo>
                  <a:pt x="2171700" y="313944"/>
                </a:lnTo>
                <a:lnTo>
                  <a:pt x="2179320" y="313944"/>
                </a:lnTo>
                <a:lnTo>
                  <a:pt x="2185416" y="307848"/>
                </a:lnTo>
                <a:close/>
              </a:path>
              <a:path w="2185670" h="314325">
                <a:moveTo>
                  <a:pt x="24384" y="25908"/>
                </a:moveTo>
                <a:lnTo>
                  <a:pt x="24384" y="12192"/>
                </a:lnTo>
                <a:lnTo>
                  <a:pt x="12192" y="25908"/>
                </a:lnTo>
                <a:lnTo>
                  <a:pt x="24384" y="25908"/>
                </a:lnTo>
                <a:close/>
              </a:path>
              <a:path w="2185670" h="314325">
                <a:moveTo>
                  <a:pt x="24384" y="288036"/>
                </a:moveTo>
                <a:lnTo>
                  <a:pt x="24384" y="25908"/>
                </a:lnTo>
                <a:lnTo>
                  <a:pt x="12192" y="25908"/>
                </a:lnTo>
                <a:lnTo>
                  <a:pt x="12192" y="288036"/>
                </a:lnTo>
                <a:lnTo>
                  <a:pt x="24384" y="288036"/>
                </a:lnTo>
                <a:close/>
              </a:path>
              <a:path w="2185670" h="314325">
                <a:moveTo>
                  <a:pt x="2171700" y="288036"/>
                </a:moveTo>
                <a:lnTo>
                  <a:pt x="12192" y="288036"/>
                </a:lnTo>
                <a:lnTo>
                  <a:pt x="24384" y="300228"/>
                </a:lnTo>
                <a:lnTo>
                  <a:pt x="24384" y="313944"/>
                </a:lnTo>
                <a:lnTo>
                  <a:pt x="2159508" y="313944"/>
                </a:lnTo>
                <a:lnTo>
                  <a:pt x="2159508" y="300228"/>
                </a:lnTo>
                <a:lnTo>
                  <a:pt x="2171700" y="288036"/>
                </a:lnTo>
                <a:close/>
              </a:path>
              <a:path w="2185670" h="314325">
                <a:moveTo>
                  <a:pt x="24384" y="313944"/>
                </a:moveTo>
                <a:lnTo>
                  <a:pt x="24384" y="300228"/>
                </a:lnTo>
                <a:lnTo>
                  <a:pt x="12192" y="288036"/>
                </a:lnTo>
                <a:lnTo>
                  <a:pt x="12192" y="313944"/>
                </a:lnTo>
                <a:lnTo>
                  <a:pt x="24384" y="313944"/>
                </a:lnTo>
                <a:close/>
              </a:path>
              <a:path w="2185670" h="314325">
                <a:moveTo>
                  <a:pt x="2171700" y="25908"/>
                </a:moveTo>
                <a:lnTo>
                  <a:pt x="2159508" y="12192"/>
                </a:lnTo>
                <a:lnTo>
                  <a:pt x="2159508" y="25908"/>
                </a:lnTo>
                <a:lnTo>
                  <a:pt x="2171700" y="25908"/>
                </a:lnTo>
                <a:close/>
              </a:path>
              <a:path w="2185670" h="314325">
                <a:moveTo>
                  <a:pt x="2171700" y="288036"/>
                </a:moveTo>
                <a:lnTo>
                  <a:pt x="2171700" y="25908"/>
                </a:lnTo>
                <a:lnTo>
                  <a:pt x="2159508" y="25908"/>
                </a:lnTo>
                <a:lnTo>
                  <a:pt x="2159508" y="288036"/>
                </a:lnTo>
                <a:lnTo>
                  <a:pt x="2171700" y="288036"/>
                </a:lnTo>
                <a:close/>
              </a:path>
              <a:path w="2185670" h="314325">
                <a:moveTo>
                  <a:pt x="2171700" y="313944"/>
                </a:moveTo>
                <a:lnTo>
                  <a:pt x="2171700" y="288036"/>
                </a:lnTo>
                <a:lnTo>
                  <a:pt x="2159508" y="300228"/>
                </a:lnTo>
                <a:lnTo>
                  <a:pt x="2159508" y="313944"/>
                </a:lnTo>
                <a:lnTo>
                  <a:pt x="2171700" y="313944"/>
                </a:lnTo>
                <a:close/>
              </a:path>
            </a:pathLst>
          </a:custGeom>
          <a:solidFill>
            <a:srgbClr val="375D89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685568" y="3890271"/>
            <a:ext cx="859842" cy="234516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/>
          <a:p>
            <a:pPr marL="11527">
              <a:spcBef>
                <a:spcPts val="86"/>
              </a:spcBef>
            </a:pPr>
            <a:r>
              <a:rPr sz="1452" spc="9" dirty="0">
                <a:solidFill>
                  <a:prstClr val="black"/>
                </a:solidFill>
                <a:latin typeface="Arial"/>
                <a:cs typeface="Arial"/>
              </a:rPr>
              <a:t>APP </a:t>
            </a:r>
            <a:r>
              <a:rPr sz="1452" spc="-5" dirty="0">
                <a:solidFill>
                  <a:prstClr val="black"/>
                </a:solidFill>
                <a:latin typeface="Arial"/>
                <a:cs typeface="Arial"/>
              </a:rPr>
              <a:t>-</a:t>
            </a:r>
            <a:r>
              <a:rPr sz="1452" spc="-6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52" dirty="0">
                <a:solidFill>
                  <a:prstClr val="black"/>
                </a:solidFill>
                <a:latin typeface="Arial"/>
                <a:cs typeface="Arial"/>
              </a:rPr>
              <a:t>SW</a:t>
            </a:r>
            <a:endParaRPr sz="1452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356839" y="5099586"/>
            <a:ext cx="3726372" cy="336561"/>
          </a:xfrm>
          <a:custGeom>
            <a:avLst/>
            <a:gdLst/>
            <a:ahLst/>
            <a:cxnLst/>
            <a:rect l="l" t="t" r="r" b="b"/>
            <a:pathLst>
              <a:path w="4105909" h="370839">
                <a:moveTo>
                  <a:pt x="0" y="0"/>
                </a:moveTo>
                <a:lnTo>
                  <a:pt x="0" y="370332"/>
                </a:lnTo>
                <a:lnTo>
                  <a:pt x="4105656" y="370332"/>
                </a:lnTo>
                <a:lnTo>
                  <a:pt x="4105656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356839" y="5435685"/>
            <a:ext cx="3726372" cy="336561"/>
          </a:xfrm>
          <a:custGeom>
            <a:avLst/>
            <a:gdLst/>
            <a:ahLst/>
            <a:cxnLst/>
            <a:rect l="l" t="t" r="r" b="b"/>
            <a:pathLst>
              <a:path w="4105909" h="370839">
                <a:moveTo>
                  <a:pt x="0" y="0"/>
                </a:moveTo>
                <a:lnTo>
                  <a:pt x="0" y="370332"/>
                </a:lnTo>
                <a:lnTo>
                  <a:pt x="4105656" y="370332"/>
                </a:lnTo>
                <a:lnTo>
                  <a:pt x="4105656" y="0"/>
                </a:lnTo>
                <a:lnTo>
                  <a:pt x="0" y="0"/>
                </a:lnTo>
                <a:close/>
              </a:path>
            </a:pathLst>
          </a:custGeom>
          <a:solidFill>
            <a:srgbClr val="D0D8E8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356839" y="5771785"/>
            <a:ext cx="3726372" cy="337713"/>
          </a:xfrm>
          <a:custGeom>
            <a:avLst/>
            <a:gdLst/>
            <a:ahLst/>
            <a:cxnLst/>
            <a:rect l="l" t="t" r="r" b="b"/>
            <a:pathLst>
              <a:path w="4105909" h="372109">
                <a:moveTo>
                  <a:pt x="0" y="0"/>
                </a:moveTo>
                <a:lnTo>
                  <a:pt x="0" y="371856"/>
                </a:lnTo>
                <a:lnTo>
                  <a:pt x="4105656" y="371856"/>
                </a:lnTo>
                <a:lnTo>
                  <a:pt x="4105656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DF4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graphicFrame>
        <p:nvGraphicFramePr>
          <p:cNvPr id="46" name="object 46"/>
          <p:cNvGraphicFramePr>
            <a:graphicFrameLocks noGrp="1"/>
          </p:cNvGraphicFramePr>
          <p:nvPr/>
        </p:nvGraphicFramePr>
        <p:xfrm>
          <a:off x="6351076" y="5093823"/>
          <a:ext cx="3726372" cy="10091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26372"/>
              </a:tblGrid>
              <a:tr h="335984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3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VANTAGGI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457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35984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CODICE</a:t>
                      </a:r>
                      <a:r>
                        <a:rPr sz="1300" spc="-10" dirty="0">
                          <a:latin typeface="Arial"/>
                          <a:cs typeface="Arial"/>
                        </a:rPr>
                        <a:t> DESTINATARIO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63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37137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300" spc="15" dirty="0">
                          <a:latin typeface="Arial"/>
                          <a:cs typeface="Arial"/>
                        </a:rPr>
                        <a:t>MAX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INTEGRAZIONE</a:t>
                      </a:r>
                      <a:r>
                        <a:rPr sz="13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CO.GE.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63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47" name="Immagin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257" y="6109498"/>
            <a:ext cx="2002767" cy="4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15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3590" y="257048"/>
            <a:ext cx="20815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dirty="0"/>
              <a:t>INVIO</a:t>
            </a:r>
            <a:r>
              <a:rPr sz="3200" spc="-90" dirty="0"/>
              <a:t> </a:t>
            </a:r>
            <a:r>
              <a:rPr sz="3200" dirty="0"/>
              <a:t>PEC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947468" y="1643583"/>
            <a:ext cx="8298180" cy="30280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spcBef>
                <a:spcPts val="105"/>
              </a:spcBef>
              <a:buFontTx/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Non serve alcun accreditamento preventivo al</a:t>
            </a:r>
            <a:r>
              <a:rPr sz="2600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SdI</a:t>
            </a:r>
          </a:p>
          <a:p>
            <a:pPr>
              <a:spcBef>
                <a:spcPts val="40"/>
              </a:spcBef>
              <a:buFont typeface="Arial"/>
              <a:buChar char="•"/>
            </a:pPr>
            <a:endParaRPr sz="34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28200"/>
              </a:lnSpc>
              <a:buFontTx/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File fattura deve essere generato </a:t>
            </a:r>
            <a:r>
              <a:rPr sz="2600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manualmente</a:t>
            </a: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 e poi  spedito come</a:t>
            </a:r>
            <a:r>
              <a:rPr sz="26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allegato</a:t>
            </a:r>
          </a:p>
          <a:p>
            <a:pPr>
              <a:spcBef>
                <a:spcPts val="55"/>
              </a:spcBef>
              <a:buFont typeface="Arial"/>
              <a:buChar char="•"/>
            </a:pPr>
            <a:endParaRPr sz="4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69900" indent="-457200">
              <a:buFontTx/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Messaggio e allegato non devono superare 30</a:t>
            </a:r>
            <a:r>
              <a:rPr sz="2600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Mb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252" y="6176989"/>
            <a:ext cx="2206752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29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9510" y="550023"/>
            <a:ext cx="6713348" cy="458556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pc="14" dirty="0"/>
              <a:t>TRASMISSIONE </a:t>
            </a:r>
            <a:r>
              <a:rPr spc="-5" dirty="0"/>
              <a:t>/ </a:t>
            </a:r>
            <a:r>
              <a:rPr dirty="0"/>
              <a:t>RICEZIONE </a:t>
            </a:r>
            <a:r>
              <a:rPr spc="50" dirty="0"/>
              <a:t>VIA</a:t>
            </a:r>
            <a:r>
              <a:rPr spc="-231" dirty="0"/>
              <a:t> </a:t>
            </a:r>
            <a:r>
              <a:rPr dirty="0"/>
              <a:t>PEC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09262" y="1337483"/>
            <a:ext cx="7973722" cy="760105"/>
          </a:xfrm>
          <a:prstGeom prst="rect">
            <a:avLst/>
          </a:prstGeom>
          <a:ln w="12699">
            <a:solidFill>
              <a:srgbClr val="000000"/>
            </a:solidFill>
          </a:ln>
        </p:spPr>
        <p:txBody>
          <a:bodyPr vert="horz" wrap="square" lIns="0" tIns="33426" rIns="0" bIns="0" rtlCol="0">
            <a:spAutoFit/>
          </a:bodyPr>
          <a:lstStyle/>
          <a:p>
            <a:pPr marL="1167060" marR="259347" indent="-891000">
              <a:spcBef>
                <a:spcPts val="263"/>
              </a:spcBef>
            </a:pPr>
            <a:r>
              <a:rPr sz="2360" spc="14" dirty="0">
                <a:solidFill>
                  <a:prstClr val="black"/>
                </a:solidFill>
                <a:latin typeface="Arial"/>
                <a:cs typeface="Arial"/>
              </a:rPr>
              <a:t>DIFFERENZA</a:t>
            </a:r>
            <a:r>
              <a:rPr sz="2360" spc="-14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60" spc="45" dirty="0">
                <a:solidFill>
                  <a:prstClr val="black"/>
                </a:solidFill>
                <a:latin typeface="Arial"/>
                <a:cs typeface="Arial"/>
              </a:rPr>
              <a:t>TRA</a:t>
            </a:r>
            <a:r>
              <a:rPr sz="2360" spc="-11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60" spc="-5" dirty="0">
                <a:solidFill>
                  <a:prstClr val="black"/>
                </a:solidFill>
                <a:latin typeface="Arial"/>
                <a:cs typeface="Arial"/>
              </a:rPr>
              <a:t>RICEVUTA</a:t>
            </a:r>
            <a:r>
              <a:rPr sz="2360" spc="-12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60" dirty="0">
                <a:solidFill>
                  <a:prstClr val="black"/>
                </a:solidFill>
                <a:latin typeface="Arial"/>
                <a:cs typeface="Arial"/>
              </a:rPr>
              <a:t>DI</a:t>
            </a:r>
            <a:r>
              <a:rPr sz="2360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60" spc="18" dirty="0">
                <a:solidFill>
                  <a:prstClr val="black"/>
                </a:solidFill>
                <a:latin typeface="Arial"/>
                <a:cs typeface="Arial"/>
              </a:rPr>
              <a:t>CONSEGNA</a:t>
            </a:r>
            <a:r>
              <a:rPr sz="2360" spc="-10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60" spc="77" dirty="0">
                <a:solidFill>
                  <a:prstClr val="black"/>
                </a:solidFill>
                <a:latin typeface="Arial"/>
                <a:cs typeface="Arial"/>
              </a:rPr>
              <a:t>DELLA  </a:t>
            </a:r>
            <a:r>
              <a:rPr sz="2360" dirty="0">
                <a:solidFill>
                  <a:prstClr val="black"/>
                </a:solidFill>
                <a:latin typeface="Arial"/>
                <a:cs typeface="Arial"/>
              </a:rPr>
              <a:t>PEC </a:t>
            </a:r>
            <a:r>
              <a:rPr sz="2360" spc="5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sz="2360" spc="82" dirty="0">
                <a:solidFill>
                  <a:prstClr val="black"/>
                </a:solidFill>
                <a:latin typeface="Arial"/>
                <a:cs typeface="Arial"/>
              </a:rPr>
              <a:t>DELLA </a:t>
            </a:r>
            <a:r>
              <a:rPr sz="2360" spc="-5" dirty="0">
                <a:solidFill>
                  <a:prstClr val="black"/>
                </a:solidFill>
                <a:latin typeface="Arial"/>
                <a:cs typeface="Arial"/>
              </a:rPr>
              <a:t>FATTURA</a:t>
            </a:r>
            <a:r>
              <a:rPr sz="2360" spc="-35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60" spc="23" dirty="0">
                <a:solidFill>
                  <a:prstClr val="black"/>
                </a:solidFill>
                <a:latin typeface="Arial"/>
                <a:cs typeface="Arial"/>
              </a:rPr>
              <a:t>ELETTRONICA</a:t>
            </a:r>
            <a:endParaRPr sz="236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75652" y="2579530"/>
            <a:ext cx="7841172" cy="719226"/>
          </a:xfrm>
          <a:custGeom>
            <a:avLst/>
            <a:gdLst/>
            <a:ahLst/>
            <a:cxnLst/>
            <a:rect l="l" t="t" r="r" b="b"/>
            <a:pathLst>
              <a:path w="8639810" h="792479">
                <a:moveTo>
                  <a:pt x="0" y="0"/>
                </a:moveTo>
                <a:lnTo>
                  <a:pt x="0" y="792480"/>
                </a:lnTo>
                <a:lnTo>
                  <a:pt x="8639556" y="792480"/>
                </a:lnTo>
                <a:lnTo>
                  <a:pt x="8639556" y="0"/>
                </a:lnTo>
                <a:lnTo>
                  <a:pt x="0" y="0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70120" y="2575381"/>
            <a:ext cx="7852122" cy="727870"/>
          </a:xfrm>
          <a:custGeom>
            <a:avLst/>
            <a:gdLst/>
            <a:ahLst/>
            <a:cxnLst/>
            <a:rect l="l" t="t" r="r" b="b"/>
            <a:pathLst>
              <a:path w="8651875" h="802004">
                <a:moveTo>
                  <a:pt x="8651745" y="800100"/>
                </a:moveTo>
                <a:lnTo>
                  <a:pt x="8651745" y="3048"/>
                </a:lnTo>
                <a:lnTo>
                  <a:pt x="8648697" y="0"/>
                </a:lnTo>
                <a:lnTo>
                  <a:pt x="3048" y="0"/>
                </a:lnTo>
                <a:lnTo>
                  <a:pt x="0" y="3048"/>
                </a:lnTo>
                <a:lnTo>
                  <a:pt x="0" y="800100"/>
                </a:lnTo>
                <a:lnTo>
                  <a:pt x="3048" y="801624"/>
                </a:lnTo>
                <a:lnTo>
                  <a:pt x="6096" y="801624"/>
                </a:lnTo>
                <a:lnTo>
                  <a:pt x="6096" y="9144"/>
                </a:lnTo>
                <a:lnTo>
                  <a:pt x="10668" y="4572"/>
                </a:lnTo>
                <a:lnTo>
                  <a:pt x="10668" y="9144"/>
                </a:lnTo>
                <a:lnTo>
                  <a:pt x="8641077" y="9144"/>
                </a:lnTo>
                <a:lnTo>
                  <a:pt x="8641077" y="4572"/>
                </a:lnTo>
                <a:lnTo>
                  <a:pt x="8645649" y="9144"/>
                </a:lnTo>
                <a:lnTo>
                  <a:pt x="8645649" y="801624"/>
                </a:lnTo>
                <a:lnTo>
                  <a:pt x="8648697" y="801624"/>
                </a:lnTo>
                <a:lnTo>
                  <a:pt x="8651745" y="800100"/>
                </a:lnTo>
                <a:close/>
              </a:path>
              <a:path w="8651875" h="802004">
                <a:moveTo>
                  <a:pt x="10668" y="9144"/>
                </a:moveTo>
                <a:lnTo>
                  <a:pt x="10668" y="4572"/>
                </a:lnTo>
                <a:lnTo>
                  <a:pt x="6096" y="9144"/>
                </a:lnTo>
                <a:lnTo>
                  <a:pt x="10668" y="9144"/>
                </a:lnTo>
                <a:close/>
              </a:path>
              <a:path w="8651875" h="802004">
                <a:moveTo>
                  <a:pt x="10668" y="792480"/>
                </a:moveTo>
                <a:lnTo>
                  <a:pt x="10668" y="9144"/>
                </a:lnTo>
                <a:lnTo>
                  <a:pt x="6096" y="9144"/>
                </a:lnTo>
                <a:lnTo>
                  <a:pt x="6096" y="792480"/>
                </a:lnTo>
                <a:lnTo>
                  <a:pt x="10668" y="792480"/>
                </a:lnTo>
                <a:close/>
              </a:path>
              <a:path w="8651875" h="802004">
                <a:moveTo>
                  <a:pt x="8645649" y="792480"/>
                </a:moveTo>
                <a:lnTo>
                  <a:pt x="6096" y="792480"/>
                </a:lnTo>
                <a:lnTo>
                  <a:pt x="10668" y="797052"/>
                </a:lnTo>
                <a:lnTo>
                  <a:pt x="10668" y="801624"/>
                </a:lnTo>
                <a:lnTo>
                  <a:pt x="8641077" y="801624"/>
                </a:lnTo>
                <a:lnTo>
                  <a:pt x="8641077" y="797052"/>
                </a:lnTo>
                <a:lnTo>
                  <a:pt x="8645649" y="792480"/>
                </a:lnTo>
                <a:close/>
              </a:path>
              <a:path w="8651875" h="802004">
                <a:moveTo>
                  <a:pt x="10668" y="801624"/>
                </a:moveTo>
                <a:lnTo>
                  <a:pt x="10668" y="797052"/>
                </a:lnTo>
                <a:lnTo>
                  <a:pt x="6096" y="792480"/>
                </a:lnTo>
                <a:lnTo>
                  <a:pt x="6096" y="801624"/>
                </a:lnTo>
                <a:lnTo>
                  <a:pt x="10668" y="801624"/>
                </a:lnTo>
                <a:close/>
              </a:path>
              <a:path w="8651875" h="802004">
                <a:moveTo>
                  <a:pt x="8645649" y="9144"/>
                </a:moveTo>
                <a:lnTo>
                  <a:pt x="8641077" y="4572"/>
                </a:lnTo>
                <a:lnTo>
                  <a:pt x="8641077" y="9144"/>
                </a:lnTo>
                <a:lnTo>
                  <a:pt x="8645649" y="9144"/>
                </a:lnTo>
                <a:close/>
              </a:path>
              <a:path w="8651875" h="802004">
                <a:moveTo>
                  <a:pt x="8645649" y="792480"/>
                </a:moveTo>
                <a:lnTo>
                  <a:pt x="8645649" y="9144"/>
                </a:lnTo>
                <a:lnTo>
                  <a:pt x="8641077" y="9144"/>
                </a:lnTo>
                <a:lnTo>
                  <a:pt x="8641077" y="792480"/>
                </a:lnTo>
                <a:lnTo>
                  <a:pt x="8645649" y="792480"/>
                </a:lnTo>
                <a:close/>
              </a:path>
              <a:path w="8651875" h="802004">
                <a:moveTo>
                  <a:pt x="8645649" y="801624"/>
                </a:moveTo>
                <a:lnTo>
                  <a:pt x="8645649" y="792480"/>
                </a:lnTo>
                <a:lnTo>
                  <a:pt x="8641077" y="797052"/>
                </a:lnTo>
                <a:lnTo>
                  <a:pt x="8641077" y="801624"/>
                </a:lnTo>
                <a:lnTo>
                  <a:pt x="8645649" y="801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95429" y="2318120"/>
            <a:ext cx="327916" cy="196519"/>
          </a:xfrm>
          <a:custGeom>
            <a:avLst/>
            <a:gdLst/>
            <a:ahLst/>
            <a:cxnLst/>
            <a:rect l="l" t="t" r="r" b="b"/>
            <a:pathLst>
              <a:path w="361314" h="216535">
                <a:moveTo>
                  <a:pt x="361188" y="108204"/>
                </a:moveTo>
                <a:lnTo>
                  <a:pt x="271272" y="108204"/>
                </a:lnTo>
                <a:lnTo>
                  <a:pt x="271272" y="0"/>
                </a:lnTo>
                <a:lnTo>
                  <a:pt x="91440" y="0"/>
                </a:lnTo>
                <a:lnTo>
                  <a:pt x="91440" y="108204"/>
                </a:lnTo>
                <a:lnTo>
                  <a:pt x="0" y="108204"/>
                </a:lnTo>
                <a:lnTo>
                  <a:pt x="181356" y="216408"/>
                </a:lnTo>
                <a:lnTo>
                  <a:pt x="361188" y="108204"/>
                </a:lnTo>
                <a:close/>
              </a:path>
            </a:pathLst>
          </a:custGeom>
          <a:solidFill>
            <a:srgbClr val="3265FF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75652" y="3495159"/>
            <a:ext cx="7907447" cy="849470"/>
          </a:xfrm>
          <a:custGeom>
            <a:avLst/>
            <a:gdLst/>
            <a:ahLst/>
            <a:cxnLst/>
            <a:rect l="l" t="t" r="r" b="b"/>
            <a:pathLst>
              <a:path w="8712835" h="935989">
                <a:moveTo>
                  <a:pt x="0" y="0"/>
                </a:moveTo>
                <a:lnTo>
                  <a:pt x="0" y="935736"/>
                </a:lnTo>
                <a:lnTo>
                  <a:pt x="8712708" y="935736"/>
                </a:lnTo>
                <a:lnTo>
                  <a:pt x="8712708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70119" y="3491010"/>
            <a:ext cx="7917244" cy="857538"/>
          </a:xfrm>
          <a:custGeom>
            <a:avLst/>
            <a:gdLst/>
            <a:ahLst/>
            <a:cxnLst/>
            <a:rect l="l" t="t" r="r" b="b"/>
            <a:pathLst>
              <a:path w="8723630" h="944879">
                <a:moveTo>
                  <a:pt x="8723373" y="943356"/>
                </a:moveTo>
                <a:lnTo>
                  <a:pt x="8723373" y="1524"/>
                </a:lnTo>
                <a:lnTo>
                  <a:pt x="8720325" y="0"/>
                </a:lnTo>
                <a:lnTo>
                  <a:pt x="3048" y="0"/>
                </a:lnTo>
                <a:lnTo>
                  <a:pt x="0" y="1524"/>
                </a:lnTo>
                <a:lnTo>
                  <a:pt x="0" y="943356"/>
                </a:lnTo>
                <a:lnTo>
                  <a:pt x="3048" y="944880"/>
                </a:lnTo>
                <a:lnTo>
                  <a:pt x="6096" y="944880"/>
                </a:lnTo>
                <a:lnTo>
                  <a:pt x="6096" y="9144"/>
                </a:lnTo>
                <a:lnTo>
                  <a:pt x="10668" y="4572"/>
                </a:lnTo>
                <a:lnTo>
                  <a:pt x="10668" y="9144"/>
                </a:lnTo>
                <a:lnTo>
                  <a:pt x="8714229" y="9144"/>
                </a:lnTo>
                <a:lnTo>
                  <a:pt x="8714229" y="4572"/>
                </a:lnTo>
                <a:lnTo>
                  <a:pt x="8718801" y="9144"/>
                </a:lnTo>
                <a:lnTo>
                  <a:pt x="8718801" y="944880"/>
                </a:lnTo>
                <a:lnTo>
                  <a:pt x="8720325" y="944880"/>
                </a:lnTo>
                <a:lnTo>
                  <a:pt x="8723373" y="943356"/>
                </a:lnTo>
                <a:close/>
              </a:path>
              <a:path w="8723630" h="944879">
                <a:moveTo>
                  <a:pt x="10668" y="9144"/>
                </a:moveTo>
                <a:lnTo>
                  <a:pt x="10668" y="4572"/>
                </a:lnTo>
                <a:lnTo>
                  <a:pt x="6096" y="9144"/>
                </a:lnTo>
                <a:lnTo>
                  <a:pt x="10668" y="9144"/>
                </a:lnTo>
                <a:close/>
              </a:path>
              <a:path w="8723630" h="944879">
                <a:moveTo>
                  <a:pt x="10668" y="935736"/>
                </a:moveTo>
                <a:lnTo>
                  <a:pt x="10668" y="9144"/>
                </a:lnTo>
                <a:lnTo>
                  <a:pt x="6096" y="9144"/>
                </a:lnTo>
                <a:lnTo>
                  <a:pt x="6096" y="935736"/>
                </a:lnTo>
                <a:lnTo>
                  <a:pt x="10668" y="935736"/>
                </a:lnTo>
                <a:close/>
              </a:path>
              <a:path w="8723630" h="944879">
                <a:moveTo>
                  <a:pt x="8718801" y="935736"/>
                </a:moveTo>
                <a:lnTo>
                  <a:pt x="6096" y="935736"/>
                </a:lnTo>
                <a:lnTo>
                  <a:pt x="10668" y="940308"/>
                </a:lnTo>
                <a:lnTo>
                  <a:pt x="10668" y="944880"/>
                </a:lnTo>
                <a:lnTo>
                  <a:pt x="8714229" y="944880"/>
                </a:lnTo>
                <a:lnTo>
                  <a:pt x="8714229" y="940308"/>
                </a:lnTo>
                <a:lnTo>
                  <a:pt x="8718801" y="935736"/>
                </a:lnTo>
                <a:close/>
              </a:path>
              <a:path w="8723630" h="944879">
                <a:moveTo>
                  <a:pt x="10668" y="944880"/>
                </a:moveTo>
                <a:lnTo>
                  <a:pt x="10668" y="940308"/>
                </a:lnTo>
                <a:lnTo>
                  <a:pt x="6096" y="935736"/>
                </a:lnTo>
                <a:lnTo>
                  <a:pt x="6096" y="944880"/>
                </a:lnTo>
                <a:lnTo>
                  <a:pt x="10668" y="944880"/>
                </a:lnTo>
                <a:close/>
              </a:path>
              <a:path w="8723630" h="944879">
                <a:moveTo>
                  <a:pt x="8718801" y="9144"/>
                </a:moveTo>
                <a:lnTo>
                  <a:pt x="8714229" y="4572"/>
                </a:lnTo>
                <a:lnTo>
                  <a:pt x="8714229" y="9144"/>
                </a:lnTo>
                <a:lnTo>
                  <a:pt x="8718801" y="9144"/>
                </a:lnTo>
                <a:close/>
              </a:path>
              <a:path w="8723630" h="944879">
                <a:moveTo>
                  <a:pt x="8718801" y="935736"/>
                </a:moveTo>
                <a:lnTo>
                  <a:pt x="8718801" y="9144"/>
                </a:lnTo>
                <a:lnTo>
                  <a:pt x="8714229" y="9144"/>
                </a:lnTo>
                <a:lnTo>
                  <a:pt x="8714229" y="935736"/>
                </a:lnTo>
                <a:lnTo>
                  <a:pt x="8718801" y="935736"/>
                </a:lnTo>
                <a:close/>
              </a:path>
              <a:path w="8723630" h="944879">
                <a:moveTo>
                  <a:pt x="8718801" y="944880"/>
                </a:moveTo>
                <a:lnTo>
                  <a:pt x="8718801" y="935736"/>
                </a:lnTo>
                <a:lnTo>
                  <a:pt x="8714229" y="940308"/>
                </a:lnTo>
                <a:lnTo>
                  <a:pt x="8714229" y="944880"/>
                </a:lnTo>
                <a:lnTo>
                  <a:pt x="8718801" y="9448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75652" y="4474413"/>
            <a:ext cx="7907447" cy="1307054"/>
          </a:xfrm>
          <a:custGeom>
            <a:avLst/>
            <a:gdLst/>
            <a:ahLst/>
            <a:cxnLst/>
            <a:rect l="l" t="t" r="r" b="b"/>
            <a:pathLst>
              <a:path w="8712835" h="1440179">
                <a:moveTo>
                  <a:pt x="0" y="0"/>
                </a:moveTo>
                <a:lnTo>
                  <a:pt x="0" y="1440180"/>
                </a:lnTo>
                <a:lnTo>
                  <a:pt x="8712708" y="1440180"/>
                </a:lnTo>
                <a:lnTo>
                  <a:pt x="8712708" y="0"/>
                </a:lnTo>
                <a:lnTo>
                  <a:pt x="0" y="0"/>
                </a:lnTo>
                <a:close/>
              </a:path>
            </a:pathLst>
          </a:custGeom>
          <a:solidFill>
            <a:srgbClr val="FDEADA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70119" y="4470264"/>
            <a:ext cx="7917244" cy="1316851"/>
          </a:xfrm>
          <a:custGeom>
            <a:avLst/>
            <a:gdLst/>
            <a:ahLst/>
            <a:cxnLst/>
            <a:rect l="l" t="t" r="r" b="b"/>
            <a:pathLst>
              <a:path w="8723630" h="1450975">
                <a:moveTo>
                  <a:pt x="8723373" y="1447800"/>
                </a:moveTo>
                <a:lnTo>
                  <a:pt x="8723373" y="3048"/>
                </a:lnTo>
                <a:lnTo>
                  <a:pt x="8720325" y="0"/>
                </a:lnTo>
                <a:lnTo>
                  <a:pt x="3048" y="0"/>
                </a:lnTo>
                <a:lnTo>
                  <a:pt x="0" y="3048"/>
                </a:lnTo>
                <a:lnTo>
                  <a:pt x="0" y="1447800"/>
                </a:lnTo>
                <a:lnTo>
                  <a:pt x="3048" y="1450848"/>
                </a:lnTo>
                <a:lnTo>
                  <a:pt x="6096" y="1450848"/>
                </a:lnTo>
                <a:lnTo>
                  <a:pt x="6096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8714229" y="10668"/>
                </a:lnTo>
                <a:lnTo>
                  <a:pt x="8714229" y="4572"/>
                </a:lnTo>
                <a:lnTo>
                  <a:pt x="8718801" y="10668"/>
                </a:lnTo>
                <a:lnTo>
                  <a:pt x="8718801" y="1450848"/>
                </a:lnTo>
                <a:lnTo>
                  <a:pt x="8720325" y="1450848"/>
                </a:lnTo>
                <a:lnTo>
                  <a:pt x="8723373" y="1447800"/>
                </a:lnTo>
                <a:close/>
              </a:path>
              <a:path w="8723630" h="1450975">
                <a:moveTo>
                  <a:pt x="10668" y="10668"/>
                </a:moveTo>
                <a:lnTo>
                  <a:pt x="10668" y="4572"/>
                </a:lnTo>
                <a:lnTo>
                  <a:pt x="6096" y="10668"/>
                </a:lnTo>
                <a:lnTo>
                  <a:pt x="10668" y="10668"/>
                </a:lnTo>
                <a:close/>
              </a:path>
              <a:path w="8723630" h="1450975">
                <a:moveTo>
                  <a:pt x="10668" y="1440180"/>
                </a:moveTo>
                <a:lnTo>
                  <a:pt x="10668" y="10668"/>
                </a:lnTo>
                <a:lnTo>
                  <a:pt x="6096" y="10668"/>
                </a:lnTo>
                <a:lnTo>
                  <a:pt x="6096" y="1440180"/>
                </a:lnTo>
                <a:lnTo>
                  <a:pt x="10668" y="1440180"/>
                </a:lnTo>
                <a:close/>
              </a:path>
              <a:path w="8723630" h="1450975">
                <a:moveTo>
                  <a:pt x="8718801" y="1440180"/>
                </a:moveTo>
                <a:lnTo>
                  <a:pt x="6096" y="1440180"/>
                </a:lnTo>
                <a:lnTo>
                  <a:pt x="10668" y="1444752"/>
                </a:lnTo>
                <a:lnTo>
                  <a:pt x="10668" y="1450848"/>
                </a:lnTo>
                <a:lnTo>
                  <a:pt x="8714229" y="1450848"/>
                </a:lnTo>
                <a:lnTo>
                  <a:pt x="8714229" y="1444752"/>
                </a:lnTo>
                <a:lnTo>
                  <a:pt x="8718801" y="1440180"/>
                </a:lnTo>
                <a:close/>
              </a:path>
              <a:path w="8723630" h="1450975">
                <a:moveTo>
                  <a:pt x="10668" y="1450848"/>
                </a:moveTo>
                <a:lnTo>
                  <a:pt x="10668" y="1444752"/>
                </a:lnTo>
                <a:lnTo>
                  <a:pt x="6096" y="1440180"/>
                </a:lnTo>
                <a:lnTo>
                  <a:pt x="6096" y="1450848"/>
                </a:lnTo>
                <a:lnTo>
                  <a:pt x="10668" y="1450848"/>
                </a:lnTo>
                <a:close/>
              </a:path>
              <a:path w="8723630" h="1450975">
                <a:moveTo>
                  <a:pt x="8718801" y="10668"/>
                </a:moveTo>
                <a:lnTo>
                  <a:pt x="8714229" y="4572"/>
                </a:lnTo>
                <a:lnTo>
                  <a:pt x="8714229" y="10668"/>
                </a:lnTo>
                <a:lnTo>
                  <a:pt x="8718801" y="10668"/>
                </a:lnTo>
                <a:close/>
              </a:path>
              <a:path w="8723630" h="1450975">
                <a:moveTo>
                  <a:pt x="8718801" y="1440180"/>
                </a:moveTo>
                <a:lnTo>
                  <a:pt x="8718801" y="10668"/>
                </a:lnTo>
                <a:lnTo>
                  <a:pt x="8714229" y="10668"/>
                </a:lnTo>
                <a:lnTo>
                  <a:pt x="8714229" y="1440180"/>
                </a:lnTo>
                <a:lnTo>
                  <a:pt x="8718801" y="1440180"/>
                </a:lnTo>
                <a:close/>
              </a:path>
              <a:path w="8723630" h="1450975">
                <a:moveTo>
                  <a:pt x="8718801" y="1450848"/>
                </a:moveTo>
                <a:lnTo>
                  <a:pt x="8718801" y="1440180"/>
                </a:lnTo>
                <a:lnTo>
                  <a:pt x="8714229" y="1444752"/>
                </a:lnTo>
                <a:lnTo>
                  <a:pt x="8714229" y="1450848"/>
                </a:lnTo>
                <a:lnTo>
                  <a:pt x="8718801" y="14508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75652" y="2616412"/>
            <a:ext cx="7907447" cy="3136080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/>
          <a:p>
            <a:pPr marL="496217" marR="145234" indent="-414955">
              <a:spcBef>
                <a:spcPts val="86"/>
              </a:spcBef>
              <a:buFontTx/>
              <a:buAutoNum type="arabicPeriod"/>
              <a:tabLst>
                <a:tab pos="496217" algn="l"/>
                <a:tab pos="496793" algn="l"/>
              </a:tabLst>
            </a:pPr>
            <a:r>
              <a:rPr sz="1997" spc="109" dirty="0">
                <a:solidFill>
                  <a:prstClr val="black"/>
                </a:solidFill>
                <a:latin typeface="Arial"/>
                <a:cs typeface="Arial"/>
              </a:rPr>
              <a:t>il </a:t>
            </a:r>
            <a:r>
              <a:rPr sz="1997" spc="82" dirty="0">
                <a:solidFill>
                  <a:prstClr val="black"/>
                </a:solidFill>
                <a:latin typeface="Arial"/>
                <a:cs typeface="Arial"/>
              </a:rPr>
              <a:t>mittente </a:t>
            </a:r>
            <a:r>
              <a:rPr sz="1997" spc="68" dirty="0">
                <a:solidFill>
                  <a:prstClr val="black"/>
                </a:solidFill>
                <a:latin typeface="Arial"/>
                <a:cs typeface="Arial"/>
              </a:rPr>
              <a:t>riceverà </a:t>
            </a:r>
            <a:r>
              <a:rPr sz="1997" spc="73" dirty="0">
                <a:solidFill>
                  <a:prstClr val="black"/>
                </a:solidFill>
                <a:latin typeface="Arial"/>
                <a:cs typeface="Arial"/>
              </a:rPr>
              <a:t>una </a:t>
            </a:r>
            <a:r>
              <a:rPr sz="1997" spc="82" dirty="0">
                <a:solidFill>
                  <a:prstClr val="black"/>
                </a:solidFill>
                <a:latin typeface="Arial"/>
                <a:cs typeface="Arial"/>
              </a:rPr>
              <a:t>mail </a:t>
            </a:r>
            <a:r>
              <a:rPr sz="1997" spc="109" dirty="0">
                <a:solidFill>
                  <a:prstClr val="black"/>
                </a:solidFill>
                <a:latin typeface="Arial"/>
                <a:cs typeface="Arial"/>
              </a:rPr>
              <a:t>di </a:t>
            </a:r>
            <a:r>
              <a:rPr sz="1997" spc="82" dirty="0">
                <a:solidFill>
                  <a:prstClr val="black"/>
                </a:solidFill>
                <a:latin typeface="Arial"/>
                <a:cs typeface="Arial"/>
              </a:rPr>
              <a:t>ricevuta consegna </a:t>
            </a:r>
            <a:r>
              <a:rPr sz="1997" spc="54" dirty="0">
                <a:solidFill>
                  <a:prstClr val="black"/>
                </a:solidFill>
                <a:latin typeface="Arial"/>
                <a:cs typeface="Arial"/>
              </a:rPr>
              <a:t>(pec </a:t>
            </a:r>
            <a:r>
              <a:rPr sz="1997" spc="103" dirty="0">
                <a:solidFill>
                  <a:prstClr val="black"/>
                </a:solidFill>
                <a:latin typeface="Arial"/>
                <a:cs typeface="Arial"/>
              </a:rPr>
              <a:t>con  </a:t>
            </a:r>
            <a:r>
              <a:rPr sz="1997" spc="91" dirty="0">
                <a:solidFill>
                  <a:prstClr val="black"/>
                </a:solidFill>
                <a:latin typeface="Arial"/>
                <a:cs typeface="Arial"/>
              </a:rPr>
              <a:t>oggetto </a:t>
            </a:r>
            <a:r>
              <a:rPr sz="1997" spc="45" dirty="0">
                <a:solidFill>
                  <a:prstClr val="black"/>
                </a:solidFill>
                <a:latin typeface="Arial"/>
                <a:cs typeface="Arial"/>
              </a:rPr>
              <a:t>“CONSEGNA:</a:t>
            </a:r>
            <a:r>
              <a:rPr sz="1997" spc="-32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97" spc="109" dirty="0">
                <a:solidFill>
                  <a:prstClr val="black"/>
                </a:solidFill>
                <a:latin typeface="Arial"/>
                <a:cs typeface="Arial"/>
              </a:rPr>
              <a:t>…”)</a:t>
            </a:r>
            <a:endParaRPr sz="1997">
              <a:solidFill>
                <a:prstClr val="black"/>
              </a:solidFill>
              <a:latin typeface="Arial"/>
              <a:cs typeface="Arial"/>
            </a:endParaRPr>
          </a:p>
          <a:p>
            <a:pPr marL="496217" marR="77804" indent="-414955" algn="just">
              <a:spcBef>
                <a:spcPts val="1720"/>
              </a:spcBef>
              <a:buFontTx/>
              <a:buAutoNum type="arabicPeriod"/>
              <a:tabLst>
                <a:tab pos="496793" algn="l"/>
              </a:tabLst>
            </a:pPr>
            <a:r>
              <a:rPr sz="1997" spc="54" dirty="0">
                <a:solidFill>
                  <a:prstClr val="black"/>
                </a:solidFill>
                <a:latin typeface="Arial"/>
                <a:cs typeface="Arial"/>
              </a:rPr>
              <a:t>In </a:t>
            </a:r>
            <a:r>
              <a:rPr sz="1997" spc="82" dirty="0">
                <a:solidFill>
                  <a:prstClr val="black"/>
                </a:solidFill>
                <a:latin typeface="Arial"/>
                <a:cs typeface="Arial"/>
              </a:rPr>
              <a:t>caso </a:t>
            </a:r>
            <a:r>
              <a:rPr sz="1997" spc="109" dirty="0">
                <a:solidFill>
                  <a:prstClr val="black"/>
                </a:solidFill>
                <a:latin typeface="Arial"/>
                <a:cs typeface="Arial"/>
              </a:rPr>
              <a:t>di </a:t>
            </a:r>
            <a:r>
              <a:rPr sz="1997" spc="86" dirty="0">
                <a:solidFill>
                  <a:prstClr val="black"/>
                </a:solidFill>
                <a:latin typeface="Arial"/>
                <a:cs typeface="Arial"/>
              </a:rPr>
              <a:t>errori invia </a:t>
            </a:r>
            <a:r>
              <a:rPr sz="1997" spc="73" dirty="0">
                <a:solidFill>
                  <a:prstClr val="black"/>
                </a:solidFill>
                <a:latin typeface="Arial"/>
                <a:cs typeface="Arial"/>
              </a:rPr>
              <a:t>una </a:t>
            </a:r>
            <a:r>
              <a:rPr sz="1997" spc="95" dirty="0">
                <a:solidFill>
                  <a:prstClr val="black"/>
                </a:solidFill>
                <a:latin typeface="Arial"/>
                <a:cs typeface="Arial"/>
              </a:rPr>
              <a:t>notifica </a:t>
            </a:r>
            <a:r>
              <a:rPr sz="1997" spc="109" dirty="0">
                <a:solidFill>
                  <a:prstClr val="black"/>
                </a:solidFill>
                <a:latin typeface="Arial"/>
                <a:cs typeface="Arial"/>
              </a:rPr>
              <a:t>di</a:t>
            </a:r>
            <a:r>
              <a:rPr sz="1997" spc="-37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97" spc="91" dirty="0">
                <a:solidFill>
                  <a:prstClr val="black"/>
                </a:solidFill>
                <a:latin typeface="Arial"/>
                <a:cs typeface="Arial"/>
              </a:rPr>
              <a:t>scarto </a:t>
            </a:r>
            <a:r>
              <a:rPr sz="1997" spc="45" dirty="0">
                <a:solidFill>
                  <a:prstClr val="black"/>
                </a:solidFill>
                <a:latin typeface="Arial"/>
                <a:cs typeface="Arial"/>
              </a:rPr>
              <a:t>(allegata </a:t>
            </a:r>
            <a:r>
              <a:rPr sz="1997" spc="50" dirty="0">
                <a:solidFill>
                  <a:prstClr val="black"/>
                </a:solidFill>
                <a:latin typeface="Arial"/>
                <a:cs typeface="Arial"/>
              </a:rPr>
              <a:t>alla </a:t>
            </a:r>
            <a:r>
              <a:rPr sz="1997" spc="73" dirty="0">
                <a:solidFill>
                  <a:prstClr val="black"/>
                </a:solidFill>
                <a:latin typeface="Arial"/>
                <a:cs typeface="Arial"/>
              </a:rPr>
              <a:t>pec  </a:t>
            </a:r>
            <a:r>
              <a:rPr sz="1997" spc="109" dirty="0">
                <a:solidFill>
                  <a:prstClr val="black"/>
                </a:solidFill>
                <a:latin typeface="Arial"/>
                <a:cs typeface="Arial"/>
              </a:rPr>
              <a:t>con </a:t>
            </a:r>
            <a:r>
              <a:rPr sz="1997" spc="95" dirty="0">
                <a:solidFill>
                  <a:prstClr val="black"/>
                </a:solidFill>
                <a:latin typeface="Arial"/>
                <a:cs typeface="Arial"/>
              </a:rPr>
              <a:t>oggetto </a:t>
            </a:r>
            <a:r>
              <a:rPr sz="1997" spc="45" dirty="0">
                <a:solidFill>
                  <a:prstClr val="black"/>
                </a:solidFill>
                <a:latin typeface="Arial"/>
                <a:cs typeface="Arial"/>
              </a:rPr>
              <a:t>“POSTA </a:t>
            </a:r>
            <a:r>
              <a:rPr sz="1997" dirty="0">
                <a:solidFill>
                  <a:prstClr val="black"/>
                </a:solidFill>
                <a:latin typeface="Arial"/>
                <a:cs typeface="Arial"/>
              </a:rPr>
              <a:t>CERTIFICATA: </a:t>
            </a:r>
            <a:r>
              <a:rPr sz="1997" spc="82" dirty="0">
                <a:solidFill>
                  <a:prstClr val="black"/>
                </a:solidFill>
                <a:latin typeface="Arial"/>
                <a:cs typeface="Arial"/>
              </a:rPr>
              <a:t>Notifica </a:t>
            </a:r>
            <a:r>
              <a:rPr sz="1997" spc="109" dirty="0">
                <a:solidFill>
                  <a:prstClr val="black"/>
                </a:solidFill>
                <a:latin typeface="Arial"/>
                <a:cs typeface="Arial"/>
              </a:rPr>
              <a:t>di </a:t>
            </a:r>
            <a:r>
              <a:rPr sz="1997" spc="91" dirty="0">
                <a:solidFill>
                  <a:prstClr val="black"/>
                </a:solidFill>
                <a:latin typeface="Arial"/>
                <a:cs typeface="Arial"/>
              </a:rPr>
              <a:t>scarto </a:t>
            </a:r>
            <a:r>
              <a:rPr sz="1997" spc="103" dirty="0">
                <a:solidFill>
                  <a:prstClr val="black"/>
                </a:solidFill>
                <a:latin typeface="Arial"/>
                <a:cs typeface="Arial"/>
              </a:rPr>
              <a:t>[id  fattura]”</a:t>
            </a:r>
            <a:endParaRPr sz="1997">
              <a:solidFill>
                <a:prstClr val="black"/>
              </a:solidFill>
              <a:latin typeface="Arial"/>
              <a:cs typeface="Arial"/>
            </a:endParaRPr>
          </a:p>
          <a:p>
            <a:pPr marL="496217" marR="76651" indent="-414955" algn="just">
              <a:spcBef>
                <a:spcPts val="1144"/>
              </a:spcBef>
              <a:buFontTx/>
              <a:buAutoNum type="arabicPeriod"/>
              <a:tabLst>
                <a:tab pos="496793" algn="l"/>
              </a:tabLst>
            </a:pPr>
            <a:r>
              <a:rPr sz="1997" spc="-5" dirty="0">
                <a:solidFill>
                  <a:prstClr val="black"/>
                </a:solidFill>
                <a:latin typeface="Arial"/>
                <a:cs typeface="Arial"/>
              </a:rPr>
              <a:t>Se </a:t>
            </a:r>
            <a:r>
              <a:rPr sz="1997" spc="64" dirty="0">
                <a:solidFill>
                  <a:prstClr val="black"/>
                </a:solidFill>
                <a:latin typeface="Arial"/>
                <a:cs typeface="Arial"/>
              </a:rPr>
              <a:t>passa </a:t>
            </a:r>
            <a:r>
              <a:rPr sz="1997" spc="109" dirty="0">
                <a:solidFill>
                  <a:prstClr val="black"/>
                </a:solidFill>
                <a:latin typeface="Arial"/>
                <a:cs typeface="Arial"/>
              </a:rPr>
              <a:t>i controlli </a:t>
            </a:r>
            <a:r>
              <a:rPr sz="1997" spc="86" dirty="0">
                <a:solidFill>
                  <a:prstClr val="black"/>
                </a:solidFill>
                <a:latin typeface="Arial"/>
                <a:cs typeface="Arial"/>
              </a:rPr>
              <a:t>dello </a:t>
            </a:r>
            <a:r>
              <a:rPr sz="1997" spc="-5" dirty="0">
                <a:solidFill>
                  <a:prstClr val="black"/>
                </a:solidFill>
                <a:latin typeface="Arial"/>
                <a:cs typeface="Arial"/>
              </a:rPr>
              <a:t>SDI </a:t>
            </a:r>
            <a:r>
              <a:rPr sz="1997" spc="109" dirty="0">
                <a:solidFill>
                  <a:prstClr val="black"/>
                </a:solidFill>
                <a:latin typeface="Arial"/>
                <a:cs typeface="Arial"/>
              </a:rPr>
              <a:t>il </a:t>
            </a:r>
            <a:r>
              <a:rPr sz="1997" spc="82" dirty="0">
                <a:solidFill>
                  <a:prstClr val="black"/>
                </a:solidFill>
                <a:latin typeface="Arial"/>
                <a:cs typeface="Arial"/>
              </a:rPr>
              <a:t>mittente </a:t>
            </a:r>
            <a:r>
              <a:rPr sz="1997" spc="73" dirty="0">
                <a:solidFill>
                  <a:prstClr val="black"/>
                </a:solidFill>
                <a:latin typeface="Arial"/>
                <a:cs typeface="Arial"/>
              </a:rPr>
              <a:t>riceve una </a:t>
            </a:r>
            <a:r>
              <a:rPr sz="1997" spc="95" dirty="0">
                <a:solidFill>
                  <a:prstClr val="black"/>
                </a:solidFill>
                <a:latin typeface="Arial"/>
                <a:cs typeface="Arial"/>
              </a:rPr>
              <a:t>notifica  </a:t>
            </a:r>
            <a:r>
              <a:rPr sz="1997" spc="109" dirty="0">
                <a:solidFill>
                  <a:prstClr val="black"/>
                </a:solidFill>
                <a:latin typeface="Arial"/>
                <a:cs typeface="Arial"/>
              </a:rPr>
              <a:t>di </a:t>
            </a:r>
            <a:r>
              <a:rPr sz="1997" spc="86" dirty="0">
                <a:solidFill>
                  <a:prstClr val="black"/>
                </a:solidFill>
                <a:latin typeface="Arial"/>
                <a:cs typeface="Arial"/>
              </a:rPr>
              <a:t>consegna </a:t>
            </a:r>
            <a:r>
              <a:rPr sz="1997" spc="68" dirty="0">
                <a:solidFill>
                  <a:prstClr val="black"/>
                </a:solidFill>
                <a:latin typeface="Arial"/>
                <a:cs typeface="Arial"/>
              </a:rPr>
              <a:t>(un </a:t>
            </a:r>
            <a:r>
              <a:rPr sz="1997" spc="82" dirty="0">
                <a:solidFill>
                  <a:prstClr val="black"/>
                </a:solidFill>
                <a:latin typeface="Arial"/>
                <a:cs typeface="Arial"/>
              </a:rPr>
              <a:t>file </a:t>
            </a:r>
            <a:r>
              <a:rPr sz="1997" spc="113" dirty="0">
                <a:solidFill>
                  <a:prstClr val="black"/>
                </a:solidFill>
                <a:latin typeface="Arial"/>
                <a:cs typeface="Arial"/>
              </a:rPr>
              <a:t>xml </a:t>
            </a:r>
            <a:r>
              <a:rPr sz="1997" spc="109" dirty="0">
                <a:solidFill>
                  <a:prstClr val="black"/>
                </a:solidFill>
                <a:latin typeface="Arial"/>
                <a:cs typeface="Arial"/>
              </a:rPr>
              <a:t>con suffisso </a:t>
            </a:r>
            <a:r>
              <a:rPr sz="1997" spc="-5" dirty="0">
                <a:solidFill>
                  <a:prstClr val="black"/>
                </a:solidFill>
                <a:latin typeface="Arial"/>
                <a:cs typeface="Arial"/>
              </a:rPr>
              <a:t>_RC_ </a:t>
            </a:r>
            <a:r>
              <a:rPr sz="1997" spc="68" dirty="0">
                <a:solidFill>
                  <a:prstClr val="black"/>
                </a:solidFill>
                <a:latin typeface="Arial"/>
                <a:cs typeface="Arial"/>
              </a:rPr>
              <a:t>allegato </a:t>
            </a:r>
            <a:r>
              <a:rPr sz="1997" spc="54" dirty="0">
                <a:solidFill>
                  <a:prstClr val="black"/>
                </a:solidFill>
                <a:latin typeface="Arial"/>
                <a:cs typeface="Arial"/>
              </a:rPr>
              <a:t>ad </a:t>
            </a:r>
            <a:r>
              <a:rPr sz="1997" spc="73" dirty="0">
                <a:solidFill>
                  <a:prstClr val="black"/>
                </a:solidFill>
                <a:latin typeface="Arial"/>
                <a:cs typeface="Arial"/>
              </a:rPr>
              <a:t>una  pec </a:t>
            </a:r>
            <a:r>
              <a:rPr sz="1997" spc="109" dirty="0">
                <a:solidFill>
                  <a:prstClr val="black"/>
                </a:solidFill>
                <a:latin typeface="Arial"/>
                <a:cs typeface="Arial"/>
              </a:rPr>
              <a:t>con </a:t>
            </a:r>
            <a:r>
              <a:rPr sz="1997" spc="95" dirty="0">
                <a:solidFill>
                  <a:prstClr val="black"/>
                </a:solidFill>
                <a:latin typeface="Arial"/>
                <a:cs typeface="Arial"/>
              </a:rPr>
              <a:t>oggetto </a:t>
            </a:r>
            <a:r>
              <a:rPr sz="1997" spc="45" dirty="0">
                <a:solidFill>
                  <a:prstClr val="black"/>
                </a:solidFill>
                <a:latin typeface="Arial"/>
                <a:cs typeface="Arial"/>
              </a:rPr>
              <a:t>“POSTA </a:t>
            </a:r>
            <a:r>
              <a:rPr sz="1997" dirty="0">
                <a:solidFill>
                  <a:prstClr val="black"/>
                </a:solidFill>
                <a:latin typeface="Arial"/>
                <a:cs typeface="Arial"/>
              </a:rPr>
              <a:t>CERTIFICATA: </a:t>
            </a:r>
            <a:r>
              <a:rPr sz="1997" spc="68" dirty="0">
                <a:solidFill>
                  <a:srgbClr val="FF0000"/>
                </a:solidFill>
                <a:latin typeface="Arial"/>
                <a:cs typeface="Arial"/>
              </a:rPr>
              <a:t>Ricevuta </a:t>
            </a:r>
            <a:r>
              <a:rPr sz="1997" spc="109" dirty="0">
                <a:solidFill>
                  <a:srgbClr val="FF0000"/>
                </a:solidFill>
                <a:latin typeface="Arial"/>
                <a:cs typeface="Arial"/>
              </a:rPr>
              <a:t>di  </a:t>
            </a:r>
            <a:r>
              <a:rPr sz="1997" spc="82" dirty="0">
                <a:solidFill>
                  <a:srgbClr val="FF0000"/>
                </a:solidFill>
                <a:latin typeface="Arial"/>
                <a:cs typeface="Arial"/>
              </a:rPr>
              <a:t>consegna </a:t>
            </a:r>
            <a:r>
              <a:rPr sz="1997" spc="103" dirty="0">
                <a:solidFill>
                  <a:srgbClr val="FF0000"/>
                </a:solidFill>
                <a:latin typeface="Arial"/>
                <a:cs typeface="Arial"/>
              </a:rPr>
              <a:t>[id</a:t>
            </a:r>
            <a:r>
              <a:rPr sz="1997" spc="-5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97" spc="86" dirty="0">
                <a:solidFill>
                  <a:srgbClr val="FF0000"/>
                </a:solidFill>
                <a:latin typeface="Arial"/>
                <a:cs typeface="Arial"/>
              </a:rPr>
              <a:t>fattura]</a:t>
            </a:r>
            <a:r>
              <a:rPr sz="1997" spc="86" dirty="0">
                <a:solidFill>
                  <a:prstClr val="black"/>
                </a:solidFill>
                <a:latin typeface="Arial"/>
                <a:cs typeface="Arial"/>
              </a:rPr>
              <a:t>”).</a:t>
            </a:r>
            <a:endParaRPr sz="1997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060" y="6006140"/>
            <a:ext cx="2206752" cy="530352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1625600" y="5911273"/>
            <a:ext cx="6816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ATTENZIONE: CONSERVAZIONE!!!</a:t>
            </a:r>
            <a:endParaRPr lang="it-IT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327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3591" y="257048"/>
            <a:ext cx="48761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dirty="0"/>
              <a:t>INVIO WEB - </a:t>
            </a:r>
            <a:r>
              <a:rPr sz="3200" spc="-80" dirty="0"/>
              <a:t>IVA</a:t>
            </a:r>
            <a:r>
              <a:rPr sz="3200" spc="-190" dirty="0"/>
              <a:t> </a:t>
            </a:r>
            <a:r>
              <a:rPr sz="3200" spc="-10" dirty="0"/>
              <a:t>SERVIZI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896568" y="1859357"/>
            <a:ext cx="8108315" cy="14677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spcBef>
                <a:spcPts val="105"/>
              </a:spcBef>
              <a:buFontTx/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Strumento gratuito </a:t>
            </a:r>
            <a:r>
              <a:rPr sz="2600" spc="-5" dirty="0">
                <a:solidFill>
                  <a:prstClr val="black"/>
                </a:solidFill>
                <a:latin typeface="Arial"/>
                <a:cs typeface="Arial"/>
              </a:rPr>
              <a:t>dell’AdE </a:t>
            </a: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– tramite sito </a:t>
            </a:r>
            <a:r>
              <a:rPr sz="2600" spc="-65" dirty="0">
                <a:solidFill>
                  <a:prstClr val="black"/>
                </a:solidFill>
                <a:latin typeface="Arial"/>
                <a:cs typeface="Arial"/>
              </a:rPr>
              <a:t>IVA</a:t>
            </a:r>
            <a:r>
              <a:rPr sz="2600" spc="-1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servizi</a:t>
            </a:r>
            <a:endParaRPr sz="26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endParaRPr sz="42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69900" indent="-457200">
              <a:buFontTx/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Semplicità di</a:t>
            </a:r>
            <a:r>
              <a:rPr sz="26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utilizzo</a:t>
            </a:r>
            <a:endParaRPr sz="2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05148" y="3893312"/>
            <a:ext cx="262382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495300" algn="l"/>
              </a:tabLst>
            </a:pP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di	c</a:t>
            </a:r>
            <a:r>
              <a:rPr sz="2600" spc="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6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sul</a:t>
            </a:r>
            <a:r>
              <a:rPr sz="26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600" spc="5" dirty="0">
                <a:solidFill>
                  <a:prstClr val="black"/>
                </a:solidFill>
                <a:latin typeface="Arial"/>
                <a:cs typeface="Arial"/>
              </a:rPr>
              <a:t>z</a:t>
            </a: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ion</a:t>
            </a:r>
            <a:r>
              <a:rPr sz="2600" spc="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endParaRPr sz="2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27851" y="3893312"/>
            <a:ext cx="110934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ric</a:t>
            </a:r>
            <a:r>
              <a:rPr sz="2600" spc="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600" spc="-2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600" spc="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a,</a:t>
            </a:r>
            <a:endParaRPr sz="2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37347" y="3893312"/>
            <a:ext cx="195643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600" spc="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plicazione,</a:t>
            </a:r>
            <a:endParaRPr sz="2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96568" y="3783076"/>
            <a:ext cx="2008505" cy="1040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lnSpc>
                <a:spcPct val="128099"/>
              </a:lnSpc>
              <a:spcBef>
                <a:spcPts val="95"/>
              </a:spcBef>
              <a:buFontTx/>
              <a:buChar char="•"/>
              <a:tabLst>
                <a:tab pos="469265" algn="l"/>
                <a:tab pos="469900" algn="l"/>
              </a:tabLst>
            </a:pPr>
            <a:r>
              <a:rPr sz="2600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Manc</a:t>
            </a:r>
            <a:r>
              <a:rPr sz="2600" u="heavy" spc="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sz="2600" u="heavy" spc="-1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</a:t>
            </a:r>
            <a:r>
              <a:rPr sz="2600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za </a:t>
            </a: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 statistiche</a:t>
            </a:r>
            <a:endParaRPr sz="260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570" y="6174879"/>
            <a:ext cx="2206752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63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09144" y="1735947"/>
            <a:ext cx="9293419" cy="615553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Non utilizzabile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18541" y="396298"/>
            <a:ext cx="11173459" cy="400110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Servizio FTP: Grandi multinazionali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060" y="6221060"/>
            <a:ext cx="2206752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176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9268" y="1421911"/>
            <a:ext cx="9293419" cy="615553"/>
          </a:xfrm>
        </p:spPr>
        <p:txBody>
          <a:bodyPr/>
          <a:lstStyle/>
          <a:p>
            <a:r>
              <a:rPr lang="it-IT" sz="2000" dirty="0" smtClean="0">
                <a:solidFill>
                  <a:schemeClr val="tx1"/>
                </a:solidFill>
              </a:rPr>
              <a:t>- </a:t>
            </a:r>
            <a:r>
              <a:rPr lang="it-IT" sz="2000" dirty="0" smtClean="0">
                <a:solidFill>
                  <a:schemeClr val="tx1"/>
                </a:solidFill>
              </a:rPr>
              <a:t>Codice Univoco: </a:t>
            </a:r>
            <a:r>
              <a:rPr lang="it-IT" sz="2000" dirty="0" smtClean="0">
                <a:solidFill>
                  <a:srgbClr val="FF0000"/>
                </a:solidFill>
              </a:rPr>
              <a:t>Vi viene fornito dalla Casa Software</a:t>
            </a:r>
            <a:r>
              <a:rPr lang="it-IT" sz="2000" dirty="0" smtClean="0">
                <a:solidFill>
                  <a:schemeClr val="tx1"/>
                </a:solidFill>
              </a:rPr>
              <a:t/>
            </a:r>
            <a:br>
              <a:rPr lang="it-IT" sz="2000" dirty="0" smtClean="0">
                <a:solidFill>
                  <a:schemeClr val="tx1"/>
                </a:solidFill>
              </a:rPr>
            </a:br>
            <a:r>
              <a:rPr lang="it-IT" sz="2000" dirty="0" smtClean="0">
                <a:solidFill>
                  <a:schemeClr val="tx1"/>
                </a:solidFill>
              </a:rPr>
              <a:t>- Possibilità di utilizzare gli accessi forniti da case produttrici software: 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9268" y="350116"/>
            <a:ext cx="11173459" cy="400110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Cooperazione applicativa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752" y="6171184"/>
            <a:ext cx="2206752" cy="530352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879566" y="2751908"/>
            <a:ext cx="2081348" cy="166333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VOI 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3466012" y="2751907"/>
            <a:ext cx="2002971" cy="1663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SOFTWARE ACQUISTATO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6226629" y="2751907"/>
            <a:ext cx="2002971" cy="1663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SDI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9144000" y="2751907"/>
            <a:ext cx="2128613" cy="1663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CLIENTE</a:t>
            </a:r>
            <a:endParaRPr lang="it-IT" dirty="0"/>
          </a:p>
        </p:txBody>
      </p:sp>
      <p:cxnSp>
        <p:nvCxnSpPr>
          <p:cNvPr id="11" name="Connettore 2 10"/>
          <p:cNvCxnSpPr/>
          <p:nvPr/>
        </p:nvCxnSpPr>
        <p:spPr>
          <a:xfrm>
            <a:off x="3065417" y="3644536"/>
            <a:ext cx="2873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5625737" y="3644536"/>
            <a:ext cx="4005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8377646" y="3644536"/>
            <a:ext cx="4876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8445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4126" y="1403438"/>
            <a:ext cx="11018529" cy="292387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- </a:t>
            </a:r>
            <a:r>
              <a:rPr lang="it-IT" sz="2500" dirty="0" smtClean="0">
                <a:solidFill>
                  <a:schemeClr val="tx1"/>
                </a:solidFill>
              </a:rPr>
              <a:t>La fattura va emessa nel momento di effettuazione dell’operazione </a:t>
            </a:r>
            <a:r>
              <a:rPr lang="it-IT" sz="2500" dirty="0" smtClean="0">
                <a:solidFill>
                  <a:schemeClr val="tx1"/>
                </a:solidFill>
              </a:rPr>
              <a:t>e trasmessa </a:t>
            </a:r>
            <a:r>
              <a:rPr lang="it-IT" sz="2500" dirty="0" smtClean="0">
                <a:solidFill>
                  <a:schemeClr val="tx1"/>
                </a:solidFill>
              </a:rPr>
              <a:t>allo </a:t>
            </a:r>
            <a:r>
              <a:rPr lang="it-IT" sz="2500" dirty="0" err="1" smtClean="0">
                <a:solidFill>
                  <a:schemeClr val="tx1"/>
                </a:solidFill>
              </a:rPr>
              <a:t>SdI</a:t>
            </a:r>
            <a:r>
              <a:rPr lang="it-IT" sz="2500" dirty="0" smtClean="0">
                <a:solidFill>
                  <a:schemeClr val="tx1"/>
                </a:solidFill>
              </a:rPr>
              <a:t> entro le ore 24.00 del giorno di effettuazione dell’operazione;</a:t>
            </a:r>
            <a:br>
              <a:rPr lang="it-IT" sz="2500" dirty="0" smtClean="0">
                <a:solidFill>
                  <a:schemeClr val="tx1"/>
                </a:solidFill>
              </a:rPr>
            </a:br>
            <a:r>
              <a:rPr lang="it-IT" sz="2500" dirty="0" smtClean="0">
                <a:solidFill>
                  <a:schemeClr val="tx1"/>
                </a:solidFill>
              </a:rPr>
              <a:t/>
            </a:r>
            <a:br>
              <a:rPr lang="it-IT" sz="2500" dirty="0" smtClean="0">
                <a:solidFill>
                  <a:schemeClr val="tx1"/>
                </a:solidFill>
              </a:rPr>
            </a:br>
            <a:r>
              <a:rPr lang="it-IT" sz="2500" dirty="0" smtClean="0">
                <a:solidFill>
                  <a:schemeClr val="tx1"/>
                </a:solidFill>
              </a:rPr>
              <a:t>- La data fattura è quella che rileva ai fini dell’esigibilità dell’iva;</a:t>
            </a:r>
            <a:br>
              <a:rPr lang="it-IT" sz="2500" dirty="0" smtClean="0">
                <a:solidFill>
                  <a:schemeClr val="tx1"/>
                </a:solidFill>
              </a:rPr>
            </a:br>
            <a:r>
              <a:rPr lang="it-IT" sz="2500" dirty="0" smtClean="0">
                <a:solidFill>
                  <a:schemeClr val="tx1"/>
                </a:solidFill>
              </a:rPr>
              <a:t/>
            </a:r>
            <a:br>
              <a:rPr lang="it-IT" sz="2500" dirty="0" smtClean="0">
                <a:solidFill>
                  <a:schemeClr val="tx1"/>
                </a:solidFill>
              </a:rPr>
            </a:br>
            <a:r>
              <a:rPr lang="it-IT" sz="2500" dirty="0" smtClean="0">
                <a:solidFill>
                  <a:schemeClr val="tx1"/>
                </a:solidFill>
              </a:rPr>
              <a:t>- Data emissione &lt;= Data fattura </a:t>
            </a:r>
            <a:r>
              <a:rPr lang="it-IT" sz="25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Altrimenti scarto</a:t>
            </a:r>
            <a:endParaRPr lang="it-IT" sz="25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89196" y="368589"/>
            <a:ext cx="11173459" cy="400110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Ciclo attivo: emissione, esigibilità iva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752" y="6165642"/>
            <a:ext cx="2206752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02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1492"/>
          </a:xfrm>
        </p:spPr>
        <p:txBody>
          <a:bodyPr/>
          <a:lstStyle/>
          <a:p>
            <a:r>
              <a:rPr lang="it-IT" b="1" dirty="0" smtClean="0"/>
              <a:t>Il fine della Fattura Elettronica</a:t>
            </a:r>
            <a:endParaRPr lang="it-IT" b="1" dirty="0"/>
          </a:p>
        </p:txBody>
      </p:sp>
      <p:sp>
        <p:nvSpPr>
          <p:cNvPr id="3" name="object 3"/>
          <p:cNvSpPr/>
          <p:nvPr/>
        </p:nvSpPr>
        <p:spPr>
          <a:xfrm>
            <a:off x="914400" y="1236619"/>
            <a:ext cx="8821784" cy="4711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292" y="6119730"/>
            <a:ext cx="2205227" cy="5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5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3591" y="257048"/>
            <a:ext cx="609891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it-IT" sz="3200" dirty="0" smtClean="0"/>
              <a:t>Ciclo passivo: </a:t>
            </a:r>
            <a:r>
              <a:rPr sz="3200" dirty="0" smtClean="0"/>
              <a:t>RICEZIONE</a:t>
            </a:r>
            <a:endParaRPr sz="3200" dirty="0"/>
          </a:p>
        </p:txBody>
      </p:sp>
      <p:sp>
        <p:nvSpPr>
          <p:cNvPr id="3" name="object 3"/>
          <p:cNvSpPr/>
          <p:nvPr/>
        </p:nvSpPr>
        <p:spPr>
          <a:xfrm>
            <a:off x="8609076" y="1557527"/>
            <a:ext cx="1799844" cy="4174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81372" y="2708148"/>
            <a:ext cx="2429255" cy="1886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66894" y="2693671"/>
            <a:ext cx="2458720" cy="1915795"/>
          </a:xfrm>
          <a:custGeom>
            <a:avLst/>
            <a:gdLst/>
            <a:ahLst/>
            <a:cxnLst/>
            <a:rect l="l" t="t" r="r" b="b"/>
            <a:pathLst>
              <a:path w="2458720" h="1915795">
                <a:moveTo>
                  <a:pt x="0" y="1915667"/>
                </a:moveTo>
                <a:lnTo>
                  <a:pt x="2458212" y="1915667"/>
                </a:lnTo>
                <a:lnTo>
                  <a:pt x="2458212" y="0"/>
                </a:lnTo>
                <a:lnTo>
                  <a:pt x="0" y="0"/>
                </a:lnTo>
                <a:lnTo>
                  <a:pt x="0" y="1915667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6590284" y="1773688"/>
            <a:ext cx="1887220" cy="742315"/>
          </a:xfrm>
          <a:custGeom>
            <a:avLst/>
            <a:gdLst/>
            <a:ahLst/>
            <a:cxnLst/>
            <a:rect l="l" t="t" r="r" b="b"/>
            <a:pathLst>
              <a:path w="1887220" h="742314">
                <a:moveTo>
                  <a:pt x="997067" y="190657"/>
                </a:moveTo>
                <a:lnTo>
                  <a:pt x="437757" y="190657"/>
                </a:lnTo>
                <a:lnTo>
                  <a:pt x="482726" y="199892"/>
                </a:lnTo>
                <a:lnTo>
                  <a:pt x="1673860" y="652393"/>
                </a:lnTo>
                <a:lnTo>
                  <a:pt x="1639950" y="741801"/>
                </a:lnTo>
                <a:lnTo>
                  <a:pt x="1886712" y="630803"/>
                </a:lnTo>
                <a:lnTo>
                  <a:pt x="1816069" y="473577"/>
                </a:lnTo>
                <a:lnTo>
                  <a:pt x="1741805" y="473577"/>
                </a:lnTo>
                <a:lnTo>
                  <a:pt x="997067" y="190657"/>
                </a:lnTo>
                <a:close/>
              </a:path>
              <a:path w="1887220" h="742314">
                <a:moveTo>
                  <a:pt x="455254" y="0"/>
                </a:moveTo>
                <a:lnTo>
                  <a:pt x="407693" y="63"/>
                </a:lnTo>
                <a:lnTo>
                  <a:pt x="361120" y="6793"/>
                </a:lnTo>
                <a:lnTo>
                  <a:pt x="316204" y="19887"/>
                </a:lnTo>
                <a:lnTo>
                  <a:pt x="273612" y="39046"/>
                </a:lnTo>
                <a:lnTo>
                  <a:pt x="234011" y="63968"/>
                </a:lnTo>
                <a:lnTo>
                  <a:pt x="198069" y="94351"/>
                </a:lnTo>
                <a:lnTo>
                  <a:pt x="166453" y="129894"/>
                </a:lnTo>
                <a:lnTo>
                  <a:pt x="139832" y="170297"/>
                </a:lnTo>
                <a:lnTo>
                  <a:pt x="118871" y="215259"/>
                </a:lnTo>
                <a:lnTo>
                  <a:pt x="0" y="528187"/>
                </a:lnTo>
                <a:lnTo>
                  <a:pt x="178815" y="596132"/>
                </a:lnTo>
                <a:lnTo>
                  <a:pt x="297688" y="283077"/>
                </a:lnTo>
                <a:lnTo>
                  <a:pt x="320650" y="243299"/>
                </a:lnTo>
                <a:lnTo>
                  <a:pt x="353677" y="213727"/>
                </a:lnTo>
                <a:lnTo>
                  <a:pt x="393727" y="195724"/>
                </a:lnTo>
                <a:lnTo>
                  <a:pt x="437757" y="190657"/>
                </a:lnTo>
                <a:lnTo>
                  <a:pt x="997067" y="190657"/>
                </a:lnTo>
                <a:lnTo>
                  <a:pt x="550671" y="21076"/>
                </a:lnTo>
                <a:lnTo>
                  <a:pt x="503136" y="6903"/>
                </a:lnTo>
                <a:lnTo>
                  <a:pt x="455254" y="0"/>
                </a:lnTo>
                <a:close/>
              </a:path>
              <a:path w="1887220" h="742314">
                <a:moveTo>
                  <a:pt x="1775840" y="384042"/>
                </a:moveTo>
                <a:lnTo>
                  <a:pt x="1741805" y="473577"/>
                </a:lnTo>
                <a:lnTo>
                  <a:pt x="1816069" y="473577"/>
                </a:lnTo>
                <a:lnTo>
                  <a:pt x="1775840" y="38404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90284" y="1773688"/>
            <a:ext cx="1887220" cy="742315"/>
          </a:xfrm>
          <a:custGeom>
            <a:avLst/>
            <a:gdLst/>
            <a:ahLst/>
            <a:cxnLst/>
            <a:rect l="l" t="t" r="r" b="b"/>
            <a:pathLst>
              <a:path w="1887220" h="742314">
                <a:moveTo>
                  <a:pt x="0" y="528187"/>
                </a:moveTo>
                <a:lnTo>
                  <a:pt x="118871" y="215259"/>
                </a:lnTo>
                <a:lnTo>
                  <a:pt x="139832" y="170297"/>
                </a:lnTo>
                <a:lnTo>
                  <a:pt x="166453" y="129894"/>
                </a:lnTo>
                <a:lnTo>
                  <a:pt x="198069" y="94351"/>
                </a:lnTo>
                <a:lnTo>
                  <a:pt x="234011" y="63968"/>
                </a:lnTo>
                <a:lnTo>
                  <a:pt x="273612" y="39046"/>
                </a:lnTo>
                <a:lnTo>
                  <a:pt x="316204" y="19887"/>
                </a:lnTo>
                <a:lnTo>
                  <a:pt x="361120" y="6793"/>
                </a:lnTo>
                <a:lnTo>
                  <a:pt x="407693" y="63"/>
                </a:lnTo>
                <a:lnTo>
                  <a:pt x="455254" y="0"/>
                </a:lnTo>
                <a:lnTo>
                  <a:pt x="503136" y="6903"/>
                </a:lnTo>
                <a:lnTo>
                  <a:pt x="550671" y="21076"/>
                </a:lnTo>
                <a:lnTo>
                  <a:pt x="1741805" y="473577"/>
                </a:lnTo>
                <a:lnTo>
                  <a:pt x="1775840" y="384042"/>
                </a:lnTo>
                <a:lnTo>
                  <a:pt x="1886712" y="630803"/>
                </a:lnTo>
                <a:lnTo>
                  <a:pt x="1639950" y="741801"/>
                </a:lnTo>
                <a:lnTo>
                  <a:pt x="1673860" y="652393"/>
                </a:lnTo>
                <a:lnTo>
                  <a:pt x="482726" y="199892"/>
                </a:lnTo>
                <a:lnTo>
                  <a:pt x="437757" y="190657"/>
                </a:lnTo>
                <a:lnTo>
                  <a:pt x="393727" y="195724"/>
                </a:lnTo>
                <a:lnTo>
                  <a:pt x="353677" y="213727"/>
                </a:lnTo>
                <a:lnTo>
                  <a:pt x="320650" y="243299"/>
                </a:lnTo>
                <a:lnTo>
                  <a:pt x="297688" y="283077"/>
                </a:lnTo>
                <a:lnTo>
                  <a:pt x="178815" y="596132"/>
                </a:lnTo>
                <a:lnTo>
                  <a:pt x="0" y="52818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61515" y="2354325"/>
            <a:ext cx="2494280" cy="21973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indent="-514984">
              <a:spcBef>
                <a:spcPts val="95"/>
              </a:spcBef>
              <a:buFontTx/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Pec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25"/>
              </a:spcBef>
              <a:buFont typeface="Arial"/>
              <a:buAutoNum type="arabicPeriod"/>
            </a:pPr>
            <a:endParaRPr sz="29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27685" indent="-514984">
              <a:spcBef>
                <a:spcPts val="5"/>
              </a:spcBef>
              <a:buFontTx/>
              <a:buAutoNum type="arabicPeriod"/>
              <a:tabLst>
                <a:tab pos="527685" algn="l"/>
                <a:tab pos="528320" algn="l"/>
              </a:tabLst>
            </a:pP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Web</a:t>
            </a:r>
            <a:r>
              <a:rPr sz="2800" spc="-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service</a:t>
            </a:r>
          </a:p>
          <a:p>
            <a:pPr>
              <a:spcBef>
                <a:spcPts val="20"/>
              </a:spcBef>
              <a:buFont typeface="Arial"/>
              <a:buAutoNum type="arabicPeriod"/>
            </a:pPr>
            <a:endParaRPr sz="29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27685" indent="-514984">
              <a:spcBef>
                <a:spcPts val="5"/>
              </a:spcBef>
              <a:buFontTx/>
              <a:buAutoNum type="arabicPeriod"/>
              <a:tabLst>
                <a:tab pos="527685" algn="l"/>
                <a:tab pos="528320" algn="l"/>
              </a:tabLst>
            </a:pPr>
            <a:r>
              <a:rPr sz="2800" spc="-10" dirty="0">
                <a:solidFill>
                  <a:prstClr val="black"/>
                </a:solidFill>
                <a:latin typeface="Arial"/>
                <a:cs typeface="Arial"/>
              </a:rPr>
              <a:t>FTP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853591" y="4765964"/>
            <a:ext cx="25022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4.  Cooperazione applicativa</a:t>
            </a:r>
            <a:endParaRPr 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333" y="6174879"/>
            <a:ext cx="2206752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828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3590" y="257048"/>
            <a:ext cx="31877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dirty="0"/>
              <a:t>RICEZIONE</a:t>
            </a:r>
            <a:r>
              <a:rPr sz="3200" spc="-90" dirty="0"/>
              <a:t> </a:t>
            </a:r>
            <a:r>
              <a:rPr sz="3200" dirty="0"/>
              <a:t>PEC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896568" y="1859356"/>
            <a:ext cx="8184515" cy="25218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spcBef>
                <a:spcPts val="105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sz="2600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Consultare</a:t>
            </a: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 costantemente </a:t>
            </a:r>
            <a:r>
              <a:rPr sz="2600" spc="-5" dirty="0">
                <a:solidFill>
                  <a:prstClr val="black"/>
                </a:solidFill>
                <a:latin typeface="Arial"/>
                <a:cs typeface="Arial"/>
              </a:rPr>
              <a:t>la </a:t>
            </a: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pec (anche del cliente?)</a:t>
            </a:r>
            <a:endParaRPr sz="26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endParaRPr sz="42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buFontTx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Scaricare </a:t>
            </a:r>
            <a:r>
              <a:rPr sz="2600" spc="-5" dirty="0">
                <a:solidFill>
                  <a:prstClr val="black"/>
                </a:solidFill>
                <a:latin typeface="Arial"/>
                <a:cs typeface="Arial"/>
              </a:rPr>
              <a:t>file </a:t>
            </a: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xml + </a:t>
            </a:r>
            <a:r>
              <a:rPr sz="2600" spc="-5" dirty="0">
                <a:solidFill>
                  <a:prstClr val="black"/>
                </a:solidFill>
                <a:latin typeface="Arial"/>
                <a:cs typeface="Arial"/>
              </a:rPr>
              <a:t>file </a:t>
            </a: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metadati + eventuali</a:t>
            </a:r>
            <a:r>
              <a:rPr sz="26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allegati</a:t>
            </a:r>
            <a:endParaRPr sz="26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endParaRPr sz="42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buFontTx/>
              <a:buChar char="•"/>
              <a:tabLst>
                <a:tab pos="354965" algn="l"/>
                <a:tab pos="355600" algn="l"/>
              </a:tabLst>
            </a:pPr>
            <a:r>
              <a:rPr sz="2600" u="heavy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Difficoltà </a:t>
            </a:r>
            <a:r>
              <a:rPr sz="2600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 lettura di xml e</a:t>
            </a:r>
            <a:r>
              <a:rPr sz="2600" u="heavy" spc="-2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allegati</a:t>
            </a:r>
            <a:endParaRPr sz="2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041237" y="5100461"/>
            <a:ext cx="6493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FF0000"/>
                </a:solidFill>
              </a:rPr>
              <a:t>ATTENZIONE: CONSERVAZIONE!!</a:t>
            </a:r>
            <a:endParaRPr lang="it-IT" sz="3200" dirty="0">
              <a:solidFill>
                <a:srgbClr val="FF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988" y="6137933"/>
            <a:ext cx="2206752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439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6344" y="1264892"/>
            <a:ext cx="9293419" cy="1292662"/>
          </a:xfrm>
        </p:spPr>
        <p:txBody>
          <a:bodyPr/>
          <a:lstStyle/>
          <a:p>
            <a:r>
              <a:rPr lang="it-IT" sz="2800" dirty="0" smtClean="0">
                <a:solidFill>
                  <a:schemeClr val="tx1"/>
                </a:solidFill>
              </a:rPr>
              <a:t>- Web: servizi Agenzia entrate;</a:t>
            </a:r>
            <a:br>
              <a:rPr lang="it-IT" sz="2800" dirty="0" smtClean="0">
                <a:solidFill>
                  <a:schemeClr val="tx1"/>
                </a:solidFill>
              </a:rPr>
            </a:br>
            <a:r>
              <a:rPr lang="it-IT" sz="2800" dirty="0" smtClean="0">
                <a:solidFill>
                  <a:schemeClr val="tx1"/>
                </a:solidFill>
              </a:rPr>
              <a:t>- FTP: non utilizzabile</a:t>
            </a:r>
            <a:br>
              <a:rPr lang="it-IT" sz="2800" dirty="0" smtClean="0">
                <a:solidFill>
                  <a:schemeClr val="tx1"/>
                </a:solidFill>
              </a:rPr>
            </a:br>
            <a:r>
              <a:rPr lang="it-IT" sz="2800" dirty="0" smtClean="0">
                <a:solidFill>
                  <a:schemeClr val="tx1"/>
                </a:solidFill>
              </a:rPr>
              <a:t>- Cooperazione applicativa: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9268" y="322407"/>
            <a:ext cx="11173459" cy="400110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Ricezione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824" y="6189912"/>
            <a:ext cx="2206752" cy="530352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679269" y="3117669"/>
            <a:ext cx="2011680" cy="1759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VS FORNITORE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3631475" y="3099929"/>
            <a:ext cx="2194560" cy="17768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SDI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6635931" y="3099929"/>
            <a:ext cx="2063932" cy="17768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SOFTWARE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9509759" y="3099929"/>
            <a:ext cx="2029097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VOI</a:t>
            </a:r>
            <a:endParaRPr lang="it-IT" dirty="0"/>
          </a:p>
        </p:txBody>
      </p:sp>
      <p:cxnSp>
        <p:nvCxnSpPr>
          <p:cNvPr id="12" name="Connettore 2 11"/>
          <p:cNvCxnSpPr/>
          <p:nvPr/>
        </p:nvCxnSpPr>
        <p:spPr>
          <a:xfrm flipV="1">
            <a:off x="2934789" y="3988364"/>
            <a:ext cx="435428" cy="8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>
            <a:off x="6026331" y="4014329"/>
            <a:ext cx="4441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8900160" y="4014329"/>
            <a:ext cx="4354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7025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1071" y="1421911"/>
            <a:ext cx="11232238" cy="2462213"/>
          </a:xfrm>
        </p:spPr>
        <p:txBody>
          <a:bodyPr/>
          <a:lstStyle/>
          <a:p>
            <a:r>
              <a:rPr lang="it-IT" sz="3200" b="0" dirty="0" smtClean="0">
                <a:solidFill>
                  <a:schemeClr val="tx1"/>
                </a:solidFill>
              </a:rPr>
              <a:t>Effettuazione operazione</a:t>
            </a:r>
            <a:r>
              <a:rPr lang="it-IT" sz="3200" b="0" dirty="0" smtClean="0">
                <a:solidFill>
                  <a:schemeClr val="tx1"/>
                </a:solidFill>
              </a:rPr>
              <a:t>;</a:t>
            </a:r>
            <a:br>
              <a:rPr lang="it-IT" sz="3200" b="0" dirty="0" smtClean="0">
                <a:solidFill>
                  <a:schemeClr val="tx1"/>
                </a:solidFill>
              </a:rPr>
            </a:br>
            <a:r>
              <a:rPr lang="it-IT" sz="3200" b="0" dirty="0">
                <a:solidFill>
                  <a:schemeClr val="tx1"/>
                </a:solidFill>
              </a:rPr>
              <a:t>R</a:t>
            </a:r>
            <a:r>
              <a:rPr lang="it-IT" sz="3200" b="0" dirty="0">
                <a:solidFill>
                  <a:schemeClr val="tx1"/>
                </a:solidFill>
              </a:rPr>
              <a:t>ice</a:t>
            </a:r>
            <a:r>
              <a:rPr lang="it-IT" sz="3200" b="0" dirty="0" smtClean="0">
                <a:solidFill>
                  <a:schemeClr val="tx1"/>
                </a:solidFill>
              </a:rPr>
              <a:t>zione </a:t>
            </a:r>
            <a:r>
              <a:rPr lang="it-IT" sz="3200" b="0" dirty="0" smtClean="0">
                <a:solidFill>
                  <a:schemeClr val="tx1"/>
                </a:solidFill>
              </a:rPr>
              <a:t>della fattura di acquisto</a:t>
            </a:r>
            <a:r>
              <a:rPr lang="it-IT" sz="3200" dirty="0" smtClean="0">
                <a:solidFill>
                  <a:schemeClr val="tx1"/>
                </a:solidFill>
              </a:rPr>
              <a:t/>
            </a:r>
            <a:br>
              <a:rPr lang="it-IT" sz="3200" dirty="0" smtClean="0">
                <a:solidFill>
                  <a:schemeClr val="tx1"/>
                </a:solidFill>
              </a:rPr>
            </a:br>
            <a:r>
              <a:rPr lang="it-IT" sz="3200" dirty="0">
                <a:solidFill>
                  <a:schemeClr val="tx1"/>
                </a:solidFill>
              </a:rPr>
              <a:t/>
            </a:r>
            <a:br>
              <a:rPr lang="it-IT" sz="3200" dirty="0">
                <a:solidFill>
                  <a:schemeClr val="tx1"/>
                </a:solidFill>
              </a:rPr>
            </a:br>
            <a:r>
              <a:rPr lang="it-IT" sz="3200" dirty="0" smtClean="0">
                <a:solidFill>
                  <a:schemeClr val="tx1"/>
                </a:solidFill>
              </a:rPr>
              <a:t>La ricezione della fattura è un elemento essenziale della Liquidazione Iva</a:t>
            </a:r>
            <a:endParaRPr lang="it-IT" sz="32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89196" y="368588"/>
            <a:ext cx="11173459" cy="400110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Ciclo passivo: detrazione Iva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697" y="6147170"/>
            <a:ext cx="2206752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129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57708" y="1385085"/>
            <a:ext cx="9293419" cy="492443"/>
          </a:xfrm>
        </p:spPr>
        <p:txBody>
          <a:bodyPr/>
          <a:lstStyle/>
          <a:p>
            <a:r>
              <a:rPr lang="it-IT" sz="3200" dirty="0" smtClean="0">
                <a:solidFill>
                  <a:schemeClr val="tx1"/>
                </a:solidFill>
              </a:rPr>
              <a:t>Ricordando che deve essere garantita: </a:t>
            </a:r>
            <a:endParaRPr lang="it-IT" sz="32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07669" y="359352"/>
            <a:ext cx="11173459" cy="400110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FATTURA ELETTRONICA IN PRATICA: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08" y="2185686"/>
            <a:ext cx="8242506" cy="35116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751" y="6327648"/>
            <a:ext cx="2206752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670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49289" y="1297577"/>
            <a:ext cx="9293419" cy="4924425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Soluzione proposta dallo Studio</a:t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/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/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/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/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accent1"/>
                </a:solidFill>
              </a:rPr>
              <a:t>FATTURA </a:t>
            </a:r>
            <a:r>
              <a:rPr lang="it-IT" dirty="0" smtClean="0">
                <a:solidFill>
                  <a:schemeClr val="accent1"/>
                </a:solidFill>
              </a:rPr>
              <a:t>SMART + WEB </a:t>
            </a:r>
            <a:r>
              <a:rPr lang="it-IT" dirty="0" smtClean="0">
                <a:solidFill>
                  <a:schemeClr val="accent1"/>
                </a:solidFill>
              </a:rPr>
              <a:t>DESK</a:t>
            </a:r>
            <a:r>
              <a:rPr lang="it-IT" dirty="0" smtClean="0">
                <a:solidFill>
                  <a:schemeClr val="tx1"/>
                </a:solidFill>
              </a:rPr>
              <a:t/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/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>Link</a:t>
            </a:r>
            <a:r>
              <a:rPr lang="it-IT" dirty="0">
                <a:solidFill>
                  <a:schemeClr val="tx1"/>
                </a:solidFill>
              </a:rPr>
              <a:t>: </a:t>
            </a:r>
            <a:r>
              <a:rPr lang="it-IT" sz="1500" dirty="0">
                <a:solidFill>
                  <a:schemeClr val="tx1"/>
                </a:solidFill>
              </a:rPr>
              <a:t>https://www.youtube.com/watch?v=ZY-HvEn4RGI</a:t>
            </a:r>
            <a:r>
              <a:rPr lang="it-IT" sz="1500" dirty="0" smtClean="0">
                <a:solidFill>
                  <a:schemeClr val="tx1"/>
                </a:solidFill>
              </a:rPr>
              <a:t> </a:t>
            </a:r>
            <a:endParaRPr lang="it-IT" sz="15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92446" y="319767"/>
            <a:ext cx="11173459" cy="400110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Cosa fare in concreto? 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492" y="2336510"/>
            <a:ext cx="4880942" cy="117304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332" y="6269350"/>
            <a:ext cx="2206752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531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1" y="0"/>
            <a:ext cx="9143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57041" y="2558542"/>
            <a:ext cx="46786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pc="-55" dirty="0"/>
              <a:t>SPAZIO </a:t>
            </a:r>
            <a:r>
              <a:rPr spc="-5" dirty="0"/>
              <a:t>AI</a:t>
            </a:r>
            <a:r>
              <a:rPr spc="-160" dirty="0"/>
              <a:t> </a:t>
            </a:r>
            <a:r>
              <a:rPr spc="-5" dirty="0"/>
              <a:t>QUESITI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624" y="6165642"/>
            <a:ext cx="2206752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435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 EC modifica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209" y="366123"/>
            <a:ext cx="6404745" cy="155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26571" y="2736141"/>
            <a:ext cx="11242766" cy="1682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400"/>
              </a:spcBef>
              <a:spcAft>
                <a:spcPts val="1400"/>
              </a:spcAft>
            </a:pPr>
            <a:r>
              <a:rPr lang="it-IT" sz="4000" b="1" i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 Studio rimane a sua disposizione. </a:t>
            </a:r>
            <a:endParaRPr lang="it-IT" sz="40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1400"/>
              </a:spcBef>
              <a:spcAft>
                <a:spcPts val="1400"/>
              </a:spcAft>
            </a:pPr>
            <a:r>
              <a:rPr lang="it-IT" sz="4000" b="1" i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Grazie per l’attenzione!!</a:t>
            </a:r>
            <a:endParaRPr lang="it-IT" sz="4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899954" y="3131629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3060065" algn="ctr"/>
                <a:tab pos="6120130" algn="r"/>
                <a:tab pos="647700" algn="l"/>
              </a:tabLst>
            </a:pPr>
            <a:r>
              <a:rPr lang="it-IT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ctr">
              <a:tabLst>
                <a:tab pos="3060065" algn="ctr"/>
                <a:tab pos="6120130" algn="r"/>
                <a:tab pos="647700" algn="l"/>
              </a:tabLst>
            </a:pPr>
            <a:r>
              <a:rPr lang="it-IT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tabLst>
                <a:tab pos="3060065" algn="ctr"/>
                <a:tab pos="6120130" algn="r"/>
              </a:tabLst>
            </a:pPr>
            <a:r>
              <a:rPr lang="it-IT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it-IT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		 </a:t>
            </a:r>
            <a:r>
              <a:rPr lang="it-IT" b="1" spc="10" dirty="0" smtClean="0">
                <a:solidFill>
                  <a:prstClr val="black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 </a:t>
            </a:r>
            <a:endParaRPr lang="it-IT" sz="3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3060065" algn="ctr"/>
                <a:tab pos="6120130" algn="r"/>
              </a:tabLst>
            </a:pPr>
            <a:r>
              <a:rPr lang="it-IT" sz="800" dirty="0" smtClean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 </a:t>
            </a:r>
            <a:endParaRPr lang="it-IT" sz="3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3060065" algn="ctr"/>
                <a:tab pos="6120130" algn="r"/>
              </a:tabLst>
            </a:pPr>
            <a:r>
              <a:rPr lang="it-IT" u="sng" spc="50" dirty="0" smtClean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Piazzetta Rocche Marchesane, 16 - 35040 Masi (PD)</a:t>
            </a:r>
            <a:endParaRPr lang="it-IT" sz="3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3060065" algn="ctr"/>
                <a:tab pos="6120130" algn="r"/>
              </a:tabLst>
            </a:pPr>
            <a:r>
              <a:rPr lang="it-IT" sz="800" spc="50" dirty="0" smtClean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 </a:t>
            </a:r>
            <a:endParaRPr lang="it-IT" sz="3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3060065" algn="ctr"/>
                <a:tab pos="6120130" algn="r"/>
              </a:tabLst>
            </a:pPr>
            <a:r>
              <a:rPr lang="it-IT" spc="50" dirty="0" smtClean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Tel. 0425.597122 – Cell 347.9826675 - E-mail: </a:t>
            </a:r>
            <a:r>
              <a:rPr lang="it-IT" u="sng" spc="50" dirty="0" smtClean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hlinkClick r:id="rId3"/>
              </a:rPr>
              <a:t>e.casarotti@emanuelecasarotti.it</a:t>
            </a:r>
            <a:r>
              <a:rPr lang="it-IT" spc="50" dirty="0" smtClean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 - </a:t>
            </a:r>
            <a:r>
              <a:rPr lang="it-IT" u="sng" spc="50" dirty="0" smtClean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hlinkClick r:id="rId4"/>
              </a:rPr>
              <a:t>www.emanuelecasarotti.it</a:t>
            </a:r>
            <a:endParaRPr lang="it-IT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45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3591" y="257048"/>
            <a:ext cx="893632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it-IT" sz="3200" dirty="0"/>
              <a:t>Il fine della Fattura Elettronica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1998370" y="1222629"/>
            <a:ext cx="7825740" cy="46448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Motivazioni di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natura fiscale e non</a:t>
            </a:r>
            <a:r>
              <a:rPr sz="2400" b="1" spc="-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fiscale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5"/>
              </a:spcBef>
            </a:pPr>
            <a:endParaRPr sz="25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buFontTx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Fiscale: recupero di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gettito</a:t>
            </a:r>
            <a:r>
              <a:rPr sz="2400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prstClr val="black"/>
                </a:solidFill>
                <a:latin typeface="Arial"/>
                <a:cs typeface="Arial"/>
              </a:rPr>
              <a:t>IVA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5"/>
              </a:spcBef>
              <a:buFont typeface="Arial"/>
              <a:buChar char="•"/>
            </a:pPr>
            <a:endParaRPr sz="25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buFontTx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Non fiscale: semplificazione, cambio</a:t>
            </a:r>
            <a:r>
              <a:rPr sz="2400" spc="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verso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endParaRPr sz="27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10"/>
              </a:spcBef>
              <a:buFont typeface="Arial"/>
              <a:buChar char="•"/>
            </a:pPr>
            <a:endParaRPr sz="30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30"/>
              </a:spcBef>
            </a:pPr>
            <a:endParaRPr sz="25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buFontTx/>
              <a:buChar char="•"/>
              <a:tabLst>
                <a:tab pos="354965" algn="l"/>
                <a:tab pos="355600" algn="l"/>
              </a:tabLst>
            </a:pPr>
            <a:r>
              <a:rPr lang="it-IT" sz="2400" spc="-5" dirty="0" smtClean="0">
                <a:solidFill>
                  <a:prstClr val="black"/>
                </a:solidFill>
                <a:latin typeface="Arial"/>
                <a:cs typeface="Arial"/>
              </a:rPr>
              <a:t>Sperimentazione </a:t>
            </a:r>
            <a:r>
              <a:rPr sz="2400" spc="-5" dirty="0" smtClean="0">
                <a:solidFill>
                  <a:prstClr val="black"/>
                </a:solidFill>
                <a:latin typeface="Arial"/>
                <a:cs typeface="Arial"/>
              </a:rPr>
              <a:t>dal </a:t>
            </a:r>
            <a:r>
              <a:rPr sz="2400" spc="175" dirty="0">
                <a:solidFill>
                  <a:prstClr val="black"/>
                </a:solidFill>
                <a:latin typeface="Arial"/>
                <a:cs typeface="Arial"/>
              </a:rPr>
              <a:t>1°luglio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2018 al 31 dicembre</a:t>
            </a:r>
            <a:r>
              <a:rPr sz="24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2021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40"/>
              </a:spcBef>
              <a:buFont typeface="Arial"/>
              <a:buChar char="•"/>
            </a:pPr>
            <a:endParaRPr sz="24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buFontTx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Possibile proroga sulla base dei risultati</a:t>
            </a:r>
            <a:r>
              <a:rPr sz="2400" spc="1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ottenuti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110" y="6166784"/>
            <a:ext cx="2206752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85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Introduzione: FE-PA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fattura elettronica (formato XML) è un documento informatico strutturato con dati standard;</a:t>
            </a:r>
          </a:p>
          <a:p>
            <a:r>
              <a:rPr lang="it-IT" dirty="0" smtClean="0"/>
              <a:t>Dal 6 giugno 2014, conosciamo già la Fattura Elettronica verso gli enti pubblici;</a:t>
            </a:r>
          </a:p>
          <a:p>
            <a:r>
              <a:rPr lang="it-IT" dirty="0" smtClean="0"/>
              <a:t>Intervento a cura del Dott. Paolo </a:t>
            </a:r>
            <a:r>
              <a:rPr lang="it-IT" dirty="0" err="1" smtClean="0"/>
              <a:t>Toschetti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915" y="5911787"/>
            <a:ext cx="2206752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47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35052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40023" y="1690116"/>
            <a:ext cx="7428230" cy="2534920"/>
          </a:xfrm>
          <a:custGeom>
            <a:avLst/>
            <a:gdLst/>
            <a:ahLst/>
            <a:cxnLst/>
            <a:rect l="l" t="t" r="r" b="b"/>
            <a:pathLst>
              <a:path w="7428230" h="2534920">
                <a:moveTo>
                  <a:pt x="0" y="2534412"/>
                </a:moveTo>
                <a:lnTo>
                  <a:pt x="7427976" y="2534412"/>
                </a:lnTo>
                <a:lnTo>
                  <a:pt x="7427976" y="0"/>
                </a:lnTo>
                <a:lnTo>
                  <a:pt x="0" y="0"/>
                </a:lnTo>
                <a:lnTo>
                  <a:pt x="0" y="2534412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97023" y="3592067"/>
            <a:ext cx="568960" cy="632460"/>
          </a:xfrm>
          <a:custGeom>
            <a:avLst/>
            <a:gdLst/>
            <a:ahLst/>
            <a:cxnLst/>
            <a:rect l="l" t="t" r="r" b="b"/>
            <a:pathLst>
              <a:path w="568960" h="632460">
                <a:moveTo>
                  <a:pt x="0" y="632460"/>
                </a:moveTo>
                <a:lnTo>
                  <a:pt x="568452" y="632460"/>
                </a:lnTo>
                <a:lnTo>
                  <a:pt x="568452" y="0"/>
                </a:lnTo>
                <a:lnTo>
                  <a:pt x="0" y="0"/>
                </a:lnTo>
                <a:lnTo>
                  <a:pt x="0" y="63246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40024" y="1690117"/>
            <a:ext cx="565785" cy="634365"/>
          </a:xfrm>
          <a:custGeom>
            <a:avLst/>
            <a:gdLst/>
            <a:ahLst/>
            <a:cxnLst/>
            <a:rect l="l" t="t" r="r" b="b"/>
            <a:pathLst>
              <a:path w="565785" h="634364">
                <a:moveTo>
                  <a:pt x="0" y="633983"/>
                </a:moveTo>
                <a:lnTo>
                  <a:pt x="565403" y="633983"/>
                </a:lnTo>
                <a:lnTo>
                  <a:pt x="565403" y="0"/>
                </a:lnTo>
                <a:lnTo>
                  <a:pt x="0" y="0"/>
                </a:lnTo>
                <a:lnTo>
                  <a:pt x="0" y="633983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05427" y="1066800"/>
            <a:ext cx="585470" cy="623570"/>
          </a:xfrm>
          <a:custGeom>
            <a:avLst/>
            <a:gdLst/>
            <a:ahLst/>
            <a:cxnLst/>
            <a:rect l="l" t="t" r="r" b="b"/>
            <a:pathLst>
              <a:path w="585469" h="623569">
                <a:moveTo>
                  <a:pt x="0" y="623316"/>
                </a:moveTo>
                <a:lnTo>
                  <a:pt x="585215" y="623316"/>
                </a:lnTo>
                <a:lnTo>
                  <a:pt x="585215" y="0"/>
                </a:lnTo>
                <a:lnTo>
                  <a:pt x="0" y="0"/>
                </a:lnTo>
                <a:lnTo>
                  <a:pt x="0" y="62331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65475" y="3592067"/>
            <a:ext cx="584200" cy="632460"/>
          </a:xfrm>
          <a:custGeom>
            <a:avLst/>
            <a:gdLst/>
            <a:ahLst/>
            <a:cxnLst/>
            <a:rect l="l" t="t" r="r" b="b"/>
            <a:pathLst>
              <a:path w="584200" h="632460">
                <a:moveTo>
                  <a:pt x="0" y="632460"/>
                </a:moveTo>
                <a:lnTo>
                  <a:pt x="583692" y="632460"/>
                </a:lnTo>
                <a:lnTo>
                  <a:pt x="583692" y="0"/>
                </a:lnTo>
                <a:lnTo>
                  <a:pt x="0" y="0"/>
                </a:lnTo>
                <a:lnTo>
                  <a:pt x="0" y="632460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05427" y="1690117"/>
            <a:ext cx="585470" cy="643255"/>
          </a:xfrm>
          <a:custGeom>
            <a:avLst/>
            <a:gdLst/>
            <a:ahLst/>
            <a:cxnLst/>
            <a:rect l="l" t="t" r="r" b="b"/>
            <a:pathLst>
              <a:path w="585469" h="643255">
                <a:moveTo>
                  <a:pt x="0" y="643127"/>
                </a:moveTo>
                <a:lnTo>
                  <a:pt x="585215" y="643127"/>
                </a:lnTo>
                <a:lnTo>
                  <a:pt x="585215" y="0"/>
                </a:lnTo>
                <a:lnTo>
                  <a:pt x="0" y="0"/>
                </a:lnTo>
                <a:lnTo>
                  <a:pt x="0" y="64312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2665476" y="2324100"/>
            <a:ext cx="574675" cy="623570"/>
          </a:xfrm>
          <a:custGeom>
            <a:avLst/>
            <a:gdLst/>
            <a:ahLst/>
            <a:cxnLst/>
            <a:rect l="l" t="t" r="r" b="b"/>
            <a:pathLst>
              <a:path w="574675" h="623569">
                <a:moveTo>
                  <a:pt x="0" y="623315"/>
                </a:moveTo>
                <a:lnTo>
                  <a:pt x="574548" y="623315"/>
                </a:lnTo>
                <a:lnTo>
                  <a:pt x="574548" y="0"/>
                </a:lnTo>
                <a:lnTo>
                  <a:pt x="0" y="0"/>
                </a:lnTo>
                <a:lnTo>
                  <a:pt x="0" y="62331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24001" y="2324101"/>
            <a:ext cx="582295" cy="634365"/>
          </a:xfrm>
          <a:custGeom>
            <a:avLst/>
            <a:gdLst/>
            <a:ahLst/>
            <a:cxnLst/>
            <a:rect l="l" t="t" r="r" b="b"/>
            <a:pathLst>
              <a:path w="582295" h="634364">
                <a:moveTo>
                  <a:pt x="0" y="633984"/>
                </a:moveTo>
                <a:lnTo>
                  <a:pt x="582168" y="633984"/>
                </a:lnTo>
                <a:lnTo>
                  <a:pt x="582168" y="0"/>
                </a:lnTo>
                <a:lnTo>
                  <a:pt x="0" y="0"/>
                </a:lnTo>
                <a:lnTo>
                  <a:pt x="0" y="633984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40024" y="2324101"/>
            <a:ext cx="574675" cy="634365"/>
          </a:xfrm>
          <a:custGeom>
            <a:avLst/>
            <a:gdLst/>
            <a:ahLst/>
            <a:cxnLst/>
            <a:rect l="l" t="t" r="r" b="b"/>
            <a:pathLst>
              <a:path w="574675" h="634364">
                <a:moveTo>
                  <a:pt x="0" y="633984"/>
                </a:moveTo>
                <a:lnTo>
                  <a:pt x="574548" y="633984"/>
                </a:lnTo>
                <a:lnTo>
                  <a:pt x="574548" y="0"/>
                </a:lnTo>
                <a:lnTo>
                  <a:pt x="0" y="0"/>
                </a:lnTo>
                <a:lnTo>
                  <a:pt x="0" y="633984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097023" y="2947416"/>
            <a:ext cx="568960" cy="645160"/>
          </a:xfrm>
          <a:custGeom>
            <a:avLst/>
            <a:gdLst/>
            <a:ahLst/>
            <a:cxnLst/>
            <a:rect l="l" t="t" r="r" b="b"/>
            <a:pathLst>
              <a:path w="568960" h="645160">
                <a:moveTo>
                  <a:pt x="0" y="644651"/>
                </a:moveTo>
                <a:lnTo>
                  <a:pt x="568452" y="644651"/>
                </a:lnTo>
                <a:lnTo>
                  <a:pt x="568452" y="0"/>
                </a:lnTo>
                <a:lnTo>
                  <a:pt x="0" y="0"/>
                </a:lnTo>
                <a:lnTo>
                  <a:pt x="0" y="644651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665475" y="2947416"/>
            <a:ext cx="584200" cy="645160"/>
          </a:xfrm>
          <a:custGeom>
            <a:avLst/>
            <a:gdLst/>
            <a:ahLst/>
            <a:cxnLst/>
            <a:rect l="l" t="t" r="r" b="b"/>
            <a:pathLst>
              <a:path w="584200" h="645160">
                <a:moveTo>
                  <a:pt x="0" y="644651"/>
                </a:moveTo>
                <a:lnTo>
                  <a:pt x="583692" y="644651"/>
                </a:lnTo>
                <a:lnTo>
                  <a:pt x="583692" y="0"/>
                </a:lnTo>
                <a:lnTo>
                  <a:pt x="0" y="0"/>
                </a:lnTo>
                <a:lnTo>
                  <a:pt x="0" y="644651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378958" y="2610358"/>
            <a:ext cx="36461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FATTURA</a:t>
            </a:r>
            <a:r>
              <a:rPr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ELETTRONICA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554473" y="2976117"/>
            <a:ext cx="5292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ALLA PUBBLICA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AMMINISTRAZIONE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6697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29129" y="3599071"/>
            <a:ext cx="774700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50" b="1" i="1" spc="-40" dirty="0">
                <a:latin typeface="Tahoma"/>
                <a:cs typeface="Tahoma"/>
              </a:rPr>
              <a:t>FORNITORI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36013" y="3356609"/>
            <a:ext cx="1690370" cy="2413000"/>
          </a:xfrm>
          <a:custGeom>
            <a:avLst/>
            <a:gdLst/>
            <a:ahLst/>
            <a:cxnLst/>
            <a:rect l="l" t="t" r="r" b="b"/>
            <a:pathLst>
              <a:path w="1690370" h="2413000">
                <a:moveTo>
                  <a:pt x="0" y="2412491"/>
                </a:moveTo>
                <a:lnTo>
                  <a:pt x="1690116" y="2412491"/>
                </a:lnTo>
                <a:lnTo>
                  <a:pt x="1690116" y="0"/>
                </a:lnTo>
                <a:lnTo>
                  <a:pt x="0" y="0"/>
                </a:lnTo>
                <a:lnTo>
                  <a:pt x="0" y="2412491"/>
                </a:lnTo>
                <a:close/>
              </a:path>
            </a:pathLst>
          </a:custGeom>
          <a:ln w="25908">
            <a:solidFill>
              <a:srgbClr val="99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44595" y="3416872"/>
            <a:ext cx="2176272" cy="310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88029" y="3494659"/>
            <a:ext cx="1979930" cy="120650"/>
          </a:xfrm>
          <a:custGeom>
            <a:avLst/>
            <a:gdLst/>
            <a:ahLst/>
            <a:cxnLst/>
            <a:rect l="l" t="t" r="r" b="b"/>
            <a:pathLst>
              <a:path w="1979929" h="120650">
                <a:moveTo>
                  <a:pt x="1928259" y="60070"/>
                </a:moveTo>
                <a:lnTo>
                  <a:pt x="1869694" y="94233"/>
                </a:lnTo>
                <a:lnTo>
                  <a:pt x="1863470" y="97789"/>
                </a:lnTo>
                <a:lnTo>
                  <a:pt x="1861439" y="105790"/>
                </a:lnTo>
                <a:lnTo>
                  <a:pt x="1864995" y="111887"/>
                </a:lnTo>
                <a:lnTo>
                  <a:pt x="1868678" y="118109"/>
                </a:lnTo>
                <a:lnTo>
                  <a:pt x="1876552" y="120141"/>
                </a:lnTo>
                <a:lnTo>
                  <a:pt x="1882774" y="116585"/>
                </a:lnTo>
                <a:lnTo>
                  <a:pt x="1957464" y="73025"/>
                </a:lnTo>
                <a:lnTo>
                  <a:pt x="1954021" y="73025"/>
                </a:lnTo>
                <a:lnTo>
                  <a:pt x="1954021" y="71246"/>
                </a:lnTo>
                <a:lnTo>
                  <a:pt x="1947418" y="71246"/>
                </a:lnTo>
                <a:lnTo>
                  <a:pt x="1928259" y="60070"/>
                </a:lnTo>
                <a:close/>
              </a:path>
              <a:path w="1979929" h="120650">
                <a:moveTo>
                  <a:pt x="1906052" y="47116"/>
                </a:moveTo>
                <a:lnTo>
                  <a:pt x="0" y="47116"/>
                </a:lnTo>
                <a:lnTo>
                  <a:pt x="0" y="73025"/>
                </a:lnTo>
                <a:lnTo>
                  <a:pt x="1906052" y="73025"/>
                </a:lnTo>
                <a:lnTo>
                  <a:pt x="1928259" y="60070"/>
                </a:lnTo>
                <a:lnTo>
                  <a:pt x="1906052" y="47116"/>
                </a:lnTo>
                <a:close/>
              </a:path>
              <a:path w="1979929" h="120650">
                <a:moveTo>
                  <a:pt x="1957464" y="47116"/>
                </a:moveTo>
                <a:lnTo>
                  <a:pt x="1954021" y="47116"/>
                </a:lnTo>
                <a:lnTo>
                  <a:pt x="1954021" y="73025"/>
                </a:lnTo>
                <a:lnTo>
                  <a:pt x="1957464" y="73025"/>
                </a:lnTo>
                <a:lnTo>
                  <a:pt x="1979675" y="60070"/>
                </a:lnTo>
                <a:lnTo>
                  <a:pt x="1957464" y="47116"/>
                </a:lnTo>
                <a:close/>
              </a:path>
              <a:path w="1979929" h="120650">
                <a:moveTo>
                  <a:pt x="1947418" y="48894"/>
                </a:moveTo>
                <a:lnTo>
                  <a:pt x="1928259" y="60070"/>
                </a:lnTo>
                <a:lnTo>
                  <a:pt x="1947418" y="71246"/>
                </a:lnTo>
                <a:lnTo>
                  <a:pt x="1947418" y="48894"/>
                </a:lnTo>
                <a:close/>
              </a:path>
              <a:path w="1979929" h="120650">
                <a:moveTo>
                  <a:pt x="1954021" y="48894"/>
                </a:moveTo>
                <a:lnTo>
                  <a:pt x="1947418" y="48894"/>
                </a:lnTo>
                <a:lnTo>
                  <a:pt x="1947418" y="71246"/>
                </a:lnTo>
                <a:lnTo>
                  <a:pt x="1954021" y="71246"/>
                </a:lnTo>
                <a:lnTo>
                  <a:pt x="1954021" y="48894"/>
                </a:lnTo>
                <a:close/>
              </a:path>
              <a:path w="1979929" h="120650">
                <a:moveTo>
                  <a:pt x="1876552" y="0"/>
                </a:moveTo>
                <a:lnTo>
                  <a:pt x="1868678" y="2031"/>
                </a:lnTo>
                <a:lnTo>
                  <a:pt x="1864995" y="8254"/>
                </a:lnTo>
                <a:lnTo>
                  <a:pt x="1861439" y="14350"/>
                </a:lnTo>
                <a:lnTo>
                  <a:pt x="1863470" y="22351"/>
                </a:lnTo>
                <a:lnTo>
                  <a:pt x="1869694" y="25907"/>
                </a:lnTo>
                <a:lnTo>
                  <a:pt x="1928259" y="60070"/>
                </a:lnTo>
                <a:lnTo>
                  <a:pt x="1947418" y="48894"/>
                </a:lnTo>
                <a:lnTo>
                  <a:pt x="1954021" y="48894"/>
                </a:lnTo>
                <a:lnTo>
                  <a:pt x="1954021" y="47116"/>
                </a:lnTo>
                <a:lnTo>
                  <a:pt x="1957464" y="47116"/>
                </a:lnTo>
                <a:lnTo>
                  <a:pt x="1882774" y="3555"/>
                </a:lnTo>
                <a:lnTo>
                  <a:pt x="1876552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30296" y="3849688"/>
            <a:ext cx="2174748" cy="3109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88029" y="3927475"/>
            <a:ext cx="1979930" cy="120650"/>
          </a:xfrm>
          <a:custGeom>
            <a:avLst/>
            <a:gdLst/>
            <a:ahLst/>
            <a:cxnLst/>
            <a:rect l="l" t="t" r="r" b="b"/>
            <a:pathLst>
              <a:path w="1979929" h="120650">
                <a:moveTo>
                  <a:pt x="102996" y="0"/>
                </a:moveTo>
                <a:lnTo>
                  <a:pt x="0" y="60070"/>
                </a:lnTo>
                <a:lnTo>
                  <a:pt x="102996" y="120142"/>
                </a:lnTo>
                <a:lnTo>
                  <a:pt x="110997" y="118110"/>
                </a:lnTo>
                <a:lnTo>
                  <a:pt x="114553" y="111887"/>
                </a:lnTo>
                <a:lnTo>
                  <a:pt x="118109" y="105791"/>
                </a:lnTo>
                <a:lnTo>
                  <a:pt x="116077" y="97789"/>
                </a:lnTo>
                <a:lnTo>
                  <a:pt x="109855" y="94233"/>
                </a:lnTo>
                <a:lnTo>
                  <a:pt x="73496" y="73025"/>
                </a:lnTo>
                <a:lnTo>
                  <a:pt x="25653" y="73025"/>
                </a:lnTo>
                <a:lnTo>
                  <a:pt x="25653" y="47117"/>
                </a:lnTo>
                <a:lnTo>
                  <a:pt x="73496" y="47117"/>
                </a:lnTo>
                <a:lnTo>
                  <a:pt x="109855" y="25907"/>
                </a:lnTo>
                <a:lnTo>
                  <a:pt x="116077" y="22351"/>
                </a:lnTo>
                <a:lnTo>
                  <a:pt x="118109" y="14350"/>
                </a:lnTo>
                <a:lnTo>
                  <a:pt x="114553" y="8255"/>
                </a:lnTo>
                <a:lnTo>
                  <a:pt x="110997" y="2031"/>
                </a:lnTo>
                <a:lnTo>
                  <a:pt x="102996" y="0"/>
                </a:lnTo>
                <a:close/>
              </a:path>
              <a:path w="1979929" h="120650">
                <a:moveTo>
                  <a:pt x="73496" y="47117"/>
                </a:moveTo>
                <a:lnTo>
                  <a:pt x="25653" y="47117"/>
                </a:lnTo>
                <a:lnTo>
                  <a:pt x="25653" y="73025"/>
                </a:lnTo>
                <a:lnTo>
                  <a:pt x="73496" y="73025"/>
                </a:lnTo>
                <a:lnTo>
                  <a:pt x="70448" y="71247"/>
                </a:lnTo>
                <a:lnTo>
                  <a:pt x="32131" y="71247"/>
                </a:lnTo>
                <a:lnTo>
                  <a:pt x="32131" y="48894"/>
                </a:lnTo>
                <a:lnTo>
                  <a:pt x="70448" y="48894"/>
                </a:lnTo>
                <a:lnTo>
                  <a:pt x="73496" y="47117"/>
                </a:lnTo>
                <a:close/>
              </a:path>
              <a:path w="1979929" h="120650">
                <a:moveTo>
                  <a:pt x="1979548" y="47117"/>
                </a:moveTo>
                <a:lnTo>
                  <a:pt x="73496" y="47117"/>
                </a:lnTo>
                <a:lnTo>
                  <a:pt x="51289" y="60070"/>
                </a:lnTo>
                <a:lnTo>
                  <a:pt x="73496" y="73025"/>
                </a:lnTo>
                <a:lnTo>
                  <a:pt x="1979548" y="73025"/>
                </a:lnTo>
                <a:lnTo>
                  <a:pt x="1979548" y="47117"/>
                </a:lnTo>
                <a:close/>
              </a:path>
              <a:path w="1979929" h="120650">
                <a:moveTo>
                  <a:pt x="32131" y="48894"/>
                </a:moveTo>
                <a:lnTo>
                  <a:pt x="32131" y="71247"/>
                </a:lnTo>
                <a:lnTo>
                  <a:pt x="51289" y="60070"/>
                </a:lnTo>
                <a:lnTo>
                  <a:pt x="32131" y="48894"/>
                </a:lnTo>
                <a:close/>
              </a:path>
              <a:path w="1979929" h="120650">
                <a:moveTo>
                  <a:pt x="51289" y="60070"/>
                </a:moveTo>
                <a:lnTo>
                  <a:pt x="32131" y="71247"/>
                </a:lnTo>
                <a:lnTo>
                  <a:pt x="70448" y="71247"/>
                </a:lnTo>
                <a:lnTo>
                  <a:pt x="51289" y="60070"/>
                </a:lnTo>
                <a:close/>
              </a:path>
              <a:path w="1979929" h="120650">
                <a:moveTo>
                  <a:pt x="70448" y="48894"/>
                </a:moveTo>
                <a:lnTo>
                  <a:pt x="32131" y="48894"/>
                </a:lnTo>
                <a:lnTo>
                  <a:pt x="51289" y="60070"/>
                </a:lnTo>
                <a:lnTo>
                  <a:pt x="70448" y="48894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906773" y="3229114"/>
            <a:ext cx="586740" cy="207108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spcBef>
                <a:spcPts val="115"/>
              </a:spcBef>
            </a:pPr>
            <a:r>
              <a:rPr sz="1250" b="1" i="1" spc="-35" dirty="0">
                <a:latin typeface="Tahoma"/>
                <a:cs typeface="Tahoma"/>
              </a:rPr>
              <a:t>Fa</a:t>
            </a:r>
            <a:r>
              <a:rPr sz="1250" b="1" i="1" spc="-25" dirty="0">
                <a:latin typeface="Tahoma"/>
                <a:cs typeface="Tahoma"/>
              </a:rPr>
              <a:t>tt</a:t>
            </a:r>
            <a:r>
              <a:rPr sz="1250" b="1" i="1" spc="-35" dirty="0">
                <a:latin typeface="Tahoma"/>
                <a:cs typeface="Tahoma"/>
              </a:rPr>
              <a:t>ur</a:t>
            </a:r>
            <a:r>
              <a:rPr sz="1250" b="1" i="1" spc="-30" dirty="0">
                <a:latin typeface="Tahoma"/>
                <a:cs typeface="Tahoma"/>
              </a:rPr>
              <a:t>e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09417" y="4576559"/>
            <a:ext cx="1242047" cy="6431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53611" y="4625365"/>
            <a:ext cx="1185672" cy="5836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56661" y="4604003"/>
            <a:ext cx="1152143" cy="5532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756661" y="4604003"/>
            <a:ext cx="1152525" cy="457818"/>
          </a:xfrm>
          <a:prstGeom prst="rect">
            <a:avLst/>
          </a:prstGeom>
          <a:ln w="9144">
            <a:solidFill>
              <a:srgbClr val="9292FB"/>
            </a:solidFill>
          </a:ln>
        </p:spPr>
        <p:txBody>
          <a:bodyPr vert="horz" wrap="square" lIns="0" tIns="87630" rIns="0" bIns="0" rtlCol="0">
            <a:spAutoFit/>
          </a:bodyPr>
          <a:lstStyle/>
          <a:p>
            <a:pPr marL="130810" marR="123825" indent="7620">
              <a:spcBef>
                <a:spcPts val="690"/>
              </a:spcBef>
            </a:pPr>
            <a:r>
              <a:rPr sz="1200" b="1" i="1" dirty="0">
                <a:latin typeface="Arial"/>
                <a:cs typeface="Arial"/>
              </a:rPr>
              <a:t>Inter</a:t>
            </a:r>
            <a:r>
              <a:rPr sz="1200" b="1" i="1" spc="-5" dirty="0">
                <a:latin typeface="Arial"/>
                <a:cs typeface="Arial"/>
              </a:rPr>
              <a:t>me</a:t>
            </a:r>
            <a:r>
              <a:rPr sz="1200" b="1" i="1" dirty="0">
                <a:latin typeface="Arial"/>
                <a:cs typeface="Arial"/>
              </a:rPr>
              <a:t>diari  dei</a:t>
            </a:r>
            <a:r>
              <a:rPr sz="1200" b="1" i="1" spc="-55" dirty="0">
                <a:latin typeface="Arial"/>
                <a:cs typeface="Arial"/>
              </a:rPr>
              <a:t> </a:t>
            </a:r>
            <a:r>
              <a:rPr sz="1200" b="1" i="1" spc="-5" dirty="0">
                <a:latin typeface="Arial"/>
                <a:cs typeface="Arial"/>
              </a:rPr>
              <a:t>Fornitori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90288" y="1555991"/>
            <a:ext cx="2899410" cy="8084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88636" y="3553968"/>
            <a:ext cx="2447543" cy="24673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04282" y="3268217"/>
            <a:ext cx="1979930" cy="2519680"/>
          </a:xfrm>
          <a:custGeom>
            <a:avLst/>
            <a:gdLst/>
            <a:ahLst/>
            <a:cxnLst/>
            <a:rect l="l" t="t" r="r" b="b"/>
            <a:pathLst>
              <a:path w="1979929" h="2519679">
                <a:moveTo>
                  <a:pt x="0" y="2519172"/>
                </a:moveTo>
                <a:lnTo>
                  <a:pt x="1979676" y="2519172"/>
                </a:lnTo>
                <a:lnTo>
                  <a:pt x="1979676" y="0"/>
                </a:lnTo>
                <a:lnTo>
                  <a:pt x="0" y="0"/>
                </a:lnTo>
                <a:lnTo>
                  <a:pt x="0" y="2519172"/>
                </a:lnTo>
                <a:close/>
              </a:path>
            </a:pathLst>
          </a:custGeom>
          <a:ln w="25908">
            <a:solidFill>
              <a:srgbClr val="99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773929" y="3294270"/>
            <a:ext cx="1040765" cy="33782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140335">
              <a:lnSpc>
                <a:spcPts val="1200"/>
              </a:lnSpc>
              <a:spcBef>
                <a:spcPts val="190"/>
              </a:spcBef>
            </a:pPr>
            <a:r>
              <a:rPr sz="1050" b="1" i="1" spc="-40" dirty="0">
                <a:latin typeface="Tahoma"/>
                <a:cs typeface="Tahoma"/>
              </a:rPr>
              <a:t>SISTEMA </a:t>
            </a:r>
            <a:r>
              <a:rPr sz="1050" b="1" i="1" spc="-35" dirty="0">
                <a:latin typeface="Tahoma"/>
                <a:cs typeface="Tahoma"/>
              </a:rPr>
              <a:t>di  </a:t>
            </a:r>
            <a:r>
              <a:rPr sz="1050" b="1" i="1" spc="-40" dirty="0">
                <a:latin typeface="Tahoma"/>
                <a:cs typeface="Tahoma"/>
              </a:rPr>
              <a:t>INTER</a:t>
            </a:r>
            <a:r>
              <a:rPr sz="1050" b="1" i="1" spc="-35" dirty="0">
                <a:latin typeface="Tahoma"/>
                <a:cs typeface="Tahoma"/>
              </a:rPr>
              <a:t>S</a:t>
            </a:r>
            <a:r>
              <a:rPr sz="1050" b="1" i="1" spc="-45" dirty="0">
                <a:latin typeface="Tahoma"/>
                <a:cs typeface="Tahoma"/>
              </a:rPr>
              <a:t>C</a:t>
            </a:r>
            <a:r>
              <a:rPr sz="1050" b="1" i="1" spc="-40" dirty="0">
                <a:latin typeface="Tahoma"/>
                <a:cs typeface="Tahoma"/>
              </a:rPr>
              <a:t>AMBIO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833866" y="3411473"/>
            <a:ext cx="1835150" cy="2413000"/>
          </a:xfrm>
          <a:custGeom>
            <a:avLst/>
            <a:gdLst/>
            <a:ahLst/>
            <a:cxnLst/>
            <a:rect l="l" t="t" r="r" b="b"/>
            <a:pathLst>
              <a:path w="1835150" h="2413000">
                <a:moveTo>
                  <a:pt x="0" y="2412491"/>
                </a:moveTo>
                <a:lnTo>
                  <a:pt x="1834896" y="2412491"/>
                </a:lnTo>
                <a:lnTo>
                  <a:pt x="1834896" y="0"/>
                </a:lnTo>
                <a:lnTo>
                  <a:pt x="0" y="0"/>
                </a:lnTo>
                <a:lnTo>
                  <a:pt x="0" y="2412491"/>
                </a:lnTo>
                <a:close/>
              </a:path>
            </a:pathLst>
          </a:custGeom>
          <a:ln w="25908">
            <a:solidFill>
              <a:srgbClr val="99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40524" y="3416872"/>
            <a:ext cx="1854707" cy="3109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83958" y="3494659"/>
            <a:ext cx="1657350" cy="120650"/>
          </a:xfrm>
          <a:custGeom>
            <a:avLst/>
            <a:gdLst/>
            <a:ahLst/>
            <a:cxnLst/>
            <a:rect l="l" t="t" r="r" b="b"/>
            <a:pathLst>
              <a:path w="1657350" h="120650">
                <a:moveTo>
                  <a:pt x="1606060" y="60070"/>
                </a:moveTo>
                <a:lnTo>
                  <a:pt x="1547494" y="94233"/>
                </a:lnTo>
                <a:lnTo>
                  <a:pt x="1541271" y="97789"/>
                </a:lnTo>
                <a:lnTo>
                  <a:pt x="1539239" y="105790"/>
                </a:lnTo>
                <a:lnTo>
                  <a:pt x="1542795" y="111887"/>
                </a:lnTo>
                <a:lnTo>
                  <a:pt x="1546351" y="118109"/>
                </a:lnTo>
                <a:lnTo>
                  <a:pt x="1554352" y="120141"/>
                </a:lnTo>
                <a:lnTo>
                  <a:pt x="1635139" y="73025"/>
                </a:lnTo>
                <a:lnTo>
                  <a:pt x="1631695" y="73025"/>
                </a:lnTo>
                <a:lnTo>
                  <a:pt x="1631695" y="71246"/>
                </a:lnTo>
                <a:lnTo>
                  <a:pt x="1625218" y="71246"/>
                </a:lnTo>
                <a:lnTo>
                  <a:pt x="1606060" y="60070"/>
                </a:lnTo>
                <a:close/>
              </a:path>
              <a:path w="1657350" h="120650">
                <a:moveTo>
                  <a:pt x="1583853" y="47116"/>
                </a:moveTo>
                <a:lnTo>
                  <a:pt x="0" y="47116"/>
                </a:lnTo>
                <a:lnTo>
                  <a:pt x="0" y="73025"/>
                </a:lnTo>
                <a:lnTo>
                  <a:pt x="1583853" y="73025"/>
                </a:lnTo>
                <a:lnTo>
                  <a:pt x="1606060" y="60070"/>
                </a:lnTo>
                <a:lnTo>
                  <a:pt x="1583853" y="47116"/>
                </a:lnTo>
                <a:close/>
              </a:path>
              <a:path w="1657350" h="120650">
                <a:moveTo>
                  <a:pt x="1635138" y="47116"/>
                </a:moveTo>
                <a:lnTo>
                  <a:pt x="1631695" y="47116"/>
                </a:lnTo>
                <a:lnTo>
                  <a:pt x="1631695" y="73025"/>
                </a:lnTo>
                <a:lnTo>
                  <a:pt x="1635139" y="73025"/>
                </a:lnTo>
                <a:lnTo>
                  <a:pt x="1657349" y="60070"/>
                </a:lnTo>
                <a:lnTo>
                  <a:pt x="1635138" y="47116"/>
                </a:lnTo>
                <a:close/>
              </a:path>
              <a:path w="1657350" h="120650">
                <a:moveTo>
                  <a:pt x="1625218" y="48894"/>
                </a:moveTo>
                <a:lnTo>
                  <a:pt x="1606060" y="60070"/>
                </a:lnTo>
                <a:lnTo>
                  <a:pt x="1625218" y="71246"/>
                </a:lnTo>
                <a:lnTo>
                  <a:pt x="1625218" y="48894"/>
                </a:lnTo>
                <a:close/>
              </a:path>
              <a:path w="1657350" h="120650">
                <a:moveTo>
                  <a:pt x="1631695" y="48894"/>
                </a:moveTo>
                <a:lnTo>
                  <a:pt x="1625218" y="48894"/>
                </a:lnTo>
                <a:lnTo>
                  <a:pt x="1625218" y="71246"/>
                </a:lnTo>
                <a:lnTo>
                  <a:pt x="1631695" y="71246"/>
                </a:lnTo>
                <a:lnTo>
                  <a:pt x="1631695" y="48894"/>
                </a:lnTo>
                <a:close/>
              </a:path>
              <a:path w="1657350" h="120650">
                <a:moveTo>
                  <a:pt x="1554352" y="0"/>
                </a:moveTo>
                <a:lnTo>
                  <a:pt x="1546351" y="2031"/>
                </a:lnTo>
                <a:lnTo>
                  <a:pt x="1542795" y="8254"/>
                </a:lnTo>
                <a:lnTo>
                  <a:pt x="1539239" y="14350"/>
                </a:lnTo>
                <a:lnTo>
                  <a:pt x="1541271" y="22351"/>
                </a:lnTo>
                <a:lnTo>
                  <a:pt x="1547494" y="25907"/>
                </a:lnTo>
                <a:lnTo>
                  <a:pt x="1606060" y="60070"/>
                </a:lnTo>
                <a:lnTo>
                  <a:pt x="1625218" y="48894"/>
                </a:lnTo>
                <a:lnTo>
                  <a:pt x="1631695" y="48894"/>
                </a:lnTo>
                <a:lnTo>
                  <a:pt x="1631695" y="47116"/>
                </a:lnTo>
                <a:lnTo>
                  <a:pt x="1635138" y="47116"/>
                </a:lnTo>
                <a:lnTo>
                  <a:pt x="1554352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26224" y="3849688"/>
            <a:ext cx="1744979" cy="3109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83958" y="3927475"/>
            <a:ext cx="1549400" cy="120650"/>
          </a:xfrm>
          <a:custGeom>
            <a:avLst/>
            <a:gdLst/>
            <a:ahLst/>
            <a:cxnLst/>
            <a:rect l="l" t="t" r="r" b="b"/>
            <a:pathLst>
              <a:path w="1549400" h="120650">
                <a:moveTo>
                  <a:pt x="102996" y="0"/>
                </a:moveTo>
                <a:lnTo>
                  <a:pt x="0" y="60070"/>
                </a:lnTo>
                <a:lnTo>
                  <a:pt x="102996" y="120142"/>
                </a:lnTo>
                <a:lnTo>
                  <a:pt x="110997" y="118110"/>
                </a:lnTo>
                <a:lnTo>
                  <a:pt x="114553" y="111887"/>
                </a:lnTo>
                <a:lnTo>
                  <a:pt x="118109" y="105791"/>
                </a:lnTo>
                <a:lnTo>
                  <a:pt x="116077" y="97789"/>
                </a:lnTo>
                <a:lnTo>
                  <a:pt x="109854" y="94233"/>
                </a:lnTo>
                <a:lnTo>
                  <a:pt x="73496" y="73025"/>
                </a:lnTo>
                <a:lnTo>
                  <a:pt x="25653" y="73025"/>
                </a:lnTo>
                <a:lnTo>
                  <a:pt x="25653" y="47117"/>
                </a:lnTo>
                <a:lnTo>
                  <a:pt x="73496" y="47117"/>
                </a:lnTo>
                <a:lnTo>
                  <a:pt x="109854" y="25907"/>
                </a:lnTo>
                <a:lnTo>
                  <a:pt x="116077" y="22351"/>
                </a:lnTo>
                <a:lnTo>
                  <a:pt x="118109" y="14350"/>
                </a:lnTo>
                <a:lnTo>
                  <a:pt x="114553" y="8255"/>
                </a:lnTo>
                <a:lnTo>
                  <a:pt x="110997" y="2031"/>
                </a:lnTo>
                <a:lnTo>
                  <a:pt x="102996" y="0"/>
                </a:lnTo>
                <a:close/>
              </a:path>
              <a:path w="1549400" h="120650">
                <a:moveTo>
                  <a:pt x="73496" y="47117"/>
                </a:moveTo>
                <a:lnTo>
                  <a:pt x="25653" y="47117"/>
                </a:lnTo>
                <a:lnTo>
                  <a:pt x="25653" y="73025"/>
                </a:lnTo>
                <a:lnTo>
                  <a:pt x="73496" y="73025"/>
                </a:lnTo>
                <a:lnTo>
                  <a:pt x="70448" y="71247"/>
                </a:lnTo>
                <a:lnTo>
                  <a:pt x="32130" y="71247"/>
                </a:lnTo>
                <a:lnTo>
                  <a:pt x="32130" y="48894"/>
                </a:lnTo>
                <a:lnTo>
                  <a:pt x="70448" y="48894"/>
                </a:lnTo>
                <a:lnTo>
                  <a:pt x="73496" y="47117"/>
                </a:lnTo>
                <a:close/>
              </a:path>
              <a:path w="1549400" h="120650">
                <a:moveTo>
                  <a:pt x="1549399" y="47117"/>
                </a:moveTo>
                <a:lnTo>
                  <a:pt x="73496" y="47117"/>
                </a:lnTo>
                <a:lnTo>
                  <a:pt x="51289" y="60070"/>
                </a:lnTo>
                <a:lnTo>
                  <a:pt x="73496" y="73025"/>
                </a:lnTo>
                <a:lnTo>
                  <a:pt x="1549399" y="73025"/>
                </a:lnTo>
                <a:lnTo>
                  <a:pt x="1549399" y="47117"/>
                </a:lnTo>
                <a:close/>
              </a:path>
              <a:path w="1549400" h="120650">
                <a:moveTo>
                  <a:pt x="32130" y="48894"/>
                </a:moveTo>
                <a:lnTo>
                  <a:pt x="32130" y="71247"/>
                </a:lnTo>
                <a:lnTo>
                  <a:pt x="51289" y="60070"/>
                </a:lnTo>
                <a:lnTo>
                  <a:pt x="32130" y="48894"/>
                </a:lnTo>
                <a:close/>
              </a:path>
              <a:path w="1549400" h="120650">
                <a:moveTo>
                  <a:pt x="51289" y="60070"/>
                </a:moveTo>
                <a:lnTo>
                  <a:pt x="32130" y="71247"/>
                </a:lnTo>
                <a:lnTo>
                  <a:pt x="70448" y="71247"/>
                </a:lnTo>
                <a:lnTo>
                  <a:pt x="51289" y="60070"/>
                </a:lnTo>
                <a:close/>
              </a:path>
              <a:path w="1549400" h="120650">
                <a:moveTo>
                  <a:pt x="70448" y="48894"/>
                </a:moveTo>
                <a:lnTo>
                  <a:pt x="32130" y="48894"/>
                </a:lnTo>
                <a:lnTo>
                  <a:pt x="51289" y="60070"/>
                </a:lnTo>
                <a:lnTo>
                  <a:pt x="70448" y="48894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471029" y="3291344"/>
            <a:ext cx="1257935" cy="207108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spcBef>
                <a:spcPts val="115"/>
              </a:spcBef>
            </a:pPr>
            <a:r>
              <a:rPr sz="1250" b="1" i="1" spc="-30" dirty="0">
                <a:latin typeface="Tahoma"/>
                <a:cs typeface="Tahoma"/>
              </a:rPr>
              <a:t>Fatture</a:t>
            </a:r>
            <a:r>
              <a:rPr sz="1250" b="1" i="1" spc="-70" dirty="0">
                <a:latin typeface="Tahoma"/>
                <a:cs typeface="Tahoma"/>
              </a:rPr>
              <a:t> </a:t>
            </a:r>
            <a:r>
              <a:rPr sz="1250" b="1" i="1" spc="-30" dirty="0">
                <a:latin typeface="Tahoma"/>
                <a:cs typeface="Tahoma"/>
              </a:rPr>
              <a:t>Validate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759954" y="3734193"/>
            <a:ext cx="719455" cy="207108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spcBef>
                <a:spcPts val="115"/>
              </a:spcBef>
            </a:pPr>
            <a:r>
              <a:rPr sz="1250" b="1" i="1" spc="-30" dirty="0">
                <a:latin typeface="Tahoma"/>
                <a:cs typeface="Tahoma"/>
              </a:rPr>
              <a:t>Notifiche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530084" y="4517136"/>
            <a:ext cx="1079004" cy="6446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499604" y="4565929"/>
            <a:ext cx="1178039" cy="58366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77328" y="4544567"/>
            <a:ext cx="989076" cy="5547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577328" y="4544568"/>
            <a:ext cx="989330" cy="458459"/>
          </a:xfrm>
          <a:prstGeom prst="rect">
            <a:avLst/>
          </a:prstGeom>
          <a:ln w="9144">
            <a:solidFill>
              <a:srgbClr val="9292FB"/>
            </a:solidFill>
          </a:ln>
        </p:spPr>
        <p:txBody>
          <a:bodyPr vert="horz" wrap="square" lIns="0" tIns="88265" rIns="0" bIns="0" rtlCol="0">
            <a:spAutoFit/>
          </a:bodyPr>
          <a:lstStyle/>
          <a:p>
            <a:pPr algn="ctr">
              <a:spcBef>
                <a:spcPts val="695"/>
              </a:spcBef>
            </a:pPr>
            <a:r>
              <a:rPr sz="1200" b="1" i="1" dirty="0">
                <a:latin typeface="Arial"/>
                <a:cs typeface="Arial"/>
              </a:rPr>
              <a:t>Intermediari</a:t>
            </a:r>
            <a:endParaRPr sz="1200">
              <a:latin typeface="Arial"/>
              <a:cs typeface="Arial"/>
            </a:endParaRPr>
          </a:p>
          <a:p>
            <a:pPr marL="1270" algn="ctr"/>
            <a:r>
              <a:rPr sz="1200" b="1" i="1" dirty="0">
                <a:latin typeface="Arial"/>
                <a:cs typeface="Arial"/>
              </a:rPr>
              <a:t>della</a:t>
            </a:r>
            <a:r>
              <a:rPr sz="1200" b="1" i="1" spc="-25" dirty="0">
                <a:latin typeface="Arial"/>
                <a:cs typeface="Arial"/>
              </a:rPr>
              <a:t> </a:t>
            </a:r>
            <a:r>
              <a:rPr sz="1200" b="1" i="1" spc="-45" dirty="0">
                <a:latin typeface="Arial"/>
                <a:cs typeface="Arial"/>
              </a:rPr>
              <a:t>PA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000235" y="3586989"/>
            <a:ext cx="153797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73380">
              <a:spcBef>
                <a:spcPts val="105"/>
              </a:spcBef>
            </a:pPr>
            <a:r>
              <a:rPr sz="1400" b="1" spc="-5" dirty="0">
                <a:latin typeface="Tahoma"/>
                <a:cs typeface="Tahoma"/>
              </a:rPr>
              <a:t>Pubblica  </a:t>
            </a:r>
            <a:r>
              <a:rPr sz="1400" b="1" dirty="0">
                <a:latin typeface="Tahoma"/>
                <a:cs typeface="Tahoma"/>
              </a:rPr>
              <a:t>Am</a:t>
            </a:r>
            <a:r>
              <a:rPr sz="1400" b="1" spc="5" dirty="0">
                <a:latin typeface="Tahoma"/>
                <a:cs typeface="Tahoma"/>
              </a:rPr>
              <a:t>m</a:t>
            </a:r>
            <a:r>
              <a:rPr sz="1400" b="1" dirty="0">
                <a:latin typeface="Tahoma"/>
                <a:cs typeface="Tahoma"/>
              </a:rPr>
              <a:t>in</a:t>
            </a:r>
            <a:r>
              <a:rPr sz="1400" b="1" spc="-10" dirty="0">
                <a:latin typeface="Tahoma"/>
                <a:cs typeface="Tahoma"/>
              </a:rPr>
              <a:t>i</a:t>
            </a:r>
            <a:r>
              <a:rPr sz="1400" b="1" spc="5" dirty="0">
                <a:latin typeface="Tahoma"/>
                <a:cs typeface="Tahoma"/>
              </a:rPr>
              <a:t>stra</a:t>
            </a:r>
            <a:r>
              <a:rPr sz="1400" b="1" spc="10" dirty="0">
                <a:latin typeface="Tahoma"/>
                <a:cs typeface="Tahoma"/>
              </a:rPr>
              <a:t>z</a:t>
            </a:r>
            <a:r>
              <a:rPr sz="1400" b="1" dirty="0">
                <a:latin typeface="Tahoma"/>
                <a:cs typeface="Tahoma"/>
              </a:rPr>
              <a:t>i</a:t>
            </a:r>
            <a:r>
              <a:rPr sz="1400" b="1" spc="-10" dirty="0">
                <a:latin typeface="Tahoma"/>
                <a:cs typeface="Tahoma"/>
              </a:rPr>
              <a:t>o</a:t>
            </a:r>
            <a:r>
              <a:rPr sz="1400" b="1" spc="-5" dirty="0">
                <a:latin typeface="Tahoma"/>
                <a:cs typeface="Tahoma"/>
              </a:rPr>
              <a:t>ne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543544" y="4201667"/>
            <a:ext cx="2124455" cy="13578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67401" y="2231111"/>
            <a:ext cx="310959" cy="103329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965063" y="2369057"/>
            <a:ext cx="120650" cy="836930"/>
          </a:xfrm>
          <a:custGeom>
            <a:avLst/>
            <a:gdLst/>
            <a:ahLst/>
            <a:cxnLst/>
            <a:rect l="l" t="t" r="r" b="b"/>
            <a:pathLst>
              <a:path w="120650" h="836930">
                <a:moveTo>
                  <a:pt x="60071" y="51289"/>
                </a:moveTo>
                <a:lnTo>
                  <a:pt x="47116" y="73496"/>
                </a:lnTo>
                <a:lnTo>
                  <a:pt x="47116" y="836676"/>
                </a:lnTo>
                <a:lnTo>
                  <a:pt x="73025" y="836676"/>
                </a:lnTo>
                <a:lnTo>
                  <a:pt x="73025" y="73496"/>
                </a:lnTo>
                <a:lnTo>
                  <a:pt x="60071" y="51289"/>
                </a:lnTo>
                <a:close/>
              </a:path>
              <a:path w="120650" h="836930">
                <a:moveTo>
                  <a:pt x="60071" y="0"/>
                </a:moveTo>
                <a:lnTo>
                  <a:pt x="0" y="102996"/>
                </a:lnTo>
                <a:lnTo>
                  <a:pt x="2032" y="110997"/>
                </a:lnTo>
                <a:lnTo>
                  <a:pt x="8254" y="114553"/>
                </a:lnTo>
                <a:lnTo>
                  <a:pt x="14350" y="118109"/>
                </a:lnTo>
                <a:lnTo>
                  <a:pt x="22351" y="116077"/>
                </a:lnTo>
                <a:lnTo>
                  <a:pt x="25908" y="109854"/>
                </a:lnTo>
                <a:lnTo>
                  <a:pt x="47116" y="73496"/>
                </a:lnTo>
                <a:lnTo>
                  <a:pt x="47116" y="25653"/>
                </a:lnTo>
                <a:lnTo>
                  <a:pt x="75033" y="25653"/>
                </a:lnTo>
                <a:lnTo>
                  <a:pt x="60071" y="0"/>
                </a:lnTo>
                <a:close/>
              </a:path>
              <a:path w="120650" h="836930">
                <a:moveTo>
                  <a:pt x="75033" y="25653"/>
                </a:moveTo>
                <a:lnTo>
                  <a:pt x="73025" y="25653"/>
                </a:lnTo>
                <a:lnTo>
                  <a:pt x="73025" y="73496"/>
                </a:lnTo>
                <a:lnTo>
                  <a:pt x="94234" y="109854"/>
                </a:lnTo>
                <a:lnTo>
                  <a:pt x="97789" y="116077"/>
                </a:lnTo>
                <a:lnTo>
                  <a:pt x="105790" y="118109"/>
                </a:lnTo>
                <a:lnTo>
                  <a:pt x="111887" y="114553"/>
                </a:lnTo>
                <a:lnTo>
                  <a:pt x="118110" y="110997"/>
                </a:lnTo>
                <a:lnTo>
                  <a:pt x="120141" y="102996"/>
                </a:lnTo>
                <a:lnTo>
                  <a:pt x="75033" y="25653"/>
                </a:lnTo>
                <a:close/>
              </a:path>
              <a:path w="120650" h="836930">
                <a:moveTo>
                  <a:pt x="73025" y="25653"/>
                </a:moveTo>
                <a:lnTo>
                  <a:pt x="47116" y="25653"/>
                </a:lnTo>
                <a:lnTo>
                  <a:pt x="47116" y="73496"/>
                </a:lnTo>
                <a:lnTo>
                  <a:pt x="60071" y="51289"/>
                </a:lnTo>
                <a:lnTo>
                  <a:pt x="48895" y="32130"/>
                </a:lnTo>
                <a:lnTo>
                  <a:pt x="73025" y="32130"/>
                </a:lnTo>
                <a:lnTo>
                  <a:pt x="73025" y="25653"/>
                </a:lnTo>
                <a:close/>
              </a:path>
              <a:path w="120650" h="836930">
                <a:moveTo>
                  <a:pt x="73025" y="32130"/>
                </a:moveTo>
                <a:lnTo>
                  <a:pt x="71247" y="32130"/>
                </a:lnTo>
                <a:lnTo>
                  <a:pt x="60071" y="51289"/>
                </a:lnTo>
                <a:lnTo>
                  <a:pt x="73025" y="73496"/>
                </a:lnTo>
                <a:lnTo>
                  <a:pt x="73025" y="32130"/>
                </a:lnTo>
                <a:close/>
              </a:path>
              <a:path w="120650" h="836930">
                <a:moveTo>
                  <a:pt x="71247" y="32130"/>
                </a:moveTo>
                <a:lnTo>
                  <a:pt x="48895" y="32130"/>
                </a:lnTo>
                <a:lnTo>
                  <a:pt x="60071" y="51289"/>
                </a:lnTo>
                <a:lnTo>
                  <a:pt x="71247" y="3213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320154" y="2536964"/>
            <a:ext cx="2948940" cy="40132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1440"/>
              </a:lnSpc>
              <a:spcBef>
                <a:spcPts val="210"/>
              </a:spcBef>
            </a:pPr>
            <a:r>
              <a:rPr sz="1250" b="1" i="1" spc="-35" dirty="0">
                <a:latin typeface="Tahoma"/>
                <a:cs typeface="Tahoma"/>
              </a:rPr>
              <a:t>Flusso </a:t>
            </a:r>
            <a:r>
              <a:rPr sz="1250" b="1" i="1" spc="-30" dirty="0">
                <a:latin typeface="Tahoma"/>
                <a:cs typeface="Tahoma"/>
              </a:rPr>
              <a:t>informativo </a:t>
            </a:r>
            <a:r>
              <a:rPr sz="1250" b="1" i="1" spc="-35" dirty="0">
                <a:latin typeface="Tahoma"/>
                <a:cs typeface="Tahoma"/>
              </a:rPr>
              <a:t>per </a:t>
            </a:r>
            <a:r>
              <a:rPr sz="1250" b="1" i="1" spc="-20" dirty="0">
                <a:latin typeface="Tahoma"/>
                <a:cs typeface="Tahoma"/>
              </a:rPr>
              <a:t>il </a:t>
            </a:r>
            <a:r>
              <a:rPr sz="1250" b="1" i="1" spc="-30" dirty="0">
                <a:latin typeface="Tahoma"/>
                <a:cs typeface="Tahoma"/>
              </a:rPr>
              <a:t>monitoraggio  di finanza</a:t>
            </a:r>
            <a:r>
              <a:rPr sz="1250" b="1" i="1" spc="-40" dirty="0">
                <a:latin typeface="Tahoma"/>
                <a:cs typeface="Tahoma"/>
              </a:rPr>
              <a:t> </a:t>
            </a:r>
            <a:r>
              <a:rPr sz="1250" b="1" i="1" spc="-35" dirty="0">
                <a:latin typeface="Tahoma"/>
                <a:cs typeface="Tahoma"/>
              </a:rPr>
              <a:t>pubblica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2059941" y="613994"/>
            <a:ext cx="4563745" cy="45212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Sistema di </a:t>
            </a:r>
            <a:r>
              <a:rPr sz="2800" spc="-10" dirty="0"/>
              <a:t>Interscambio:</a:t>
            </a:r>
            <a:r>
              <a:rPr sz="2800" spc="10" dirty="0"/>
              <a:t> </a:t>
            </a:r>
            <a:r>
              <a:rPr sz="2800" spc="-10" dirty="0"/>
              <a:t>SdI</a:t>
            </a:r>
            <a:endParaRPr sz="2800"/>
          </a:p>
        </p:txBody>
      </p:sp>
      <p:sp>
        <p:nvSpPr>
          <p:cNvPr id="34" name="object 34"/>
          <p:cNvSpPr txBox="1"/>
          <p:nvPr/>
        </p:nvSpPr>
        <p:spPr>
          <a:xfrm>
            <a:off x="3438270" y="3631563"/>
            <a:ext cx="1455420" cy="616585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12700">
              <a:spcBef>
                <a:spcPts val="919"/>
              </a:spcBef>
            </a:pPr>
            <a:r>
              <a:rPr sz="1250" b="1" i="1" spc="-30" dirty="0">
                <a:latin typeface="Tahoma"/>
                <a:cs typeface="Tahoma"/>
              </a:rPr>
              <a:t>Ricevute/notifiche</a:t>
            </a:r>
            <a:endParaRPr sz="1250">
              <a:latin typeface="Tahoma"/>
              <a:cs typeface="Tahoma"/>
            </a:endParaRPr>
          </a:p>
          <a:p>
            <a:pPr marL="156845">
              <a:spcBef>
                <a:spcPts val="830"/>
              </a:spcBef>
            </a:pPr>
            <a:r>
              <a:rPr sz="1250" b="1" i="1" spc="-30" dirty="0">
                <a:latin typeface="Tahoma"/>
                <a:cs typeface="Tahoma"/>
              </a:rPr>
              <a:t>Notifica</a:t>
            </a:r>
            <a:r>
              <a:rPr sz="1250" b="1" i="1" spc="-25" dirty="0">
                <a:latin typeface="Tahoma"/>
                <a:cs typeface="Tahoma"/>
              </a:rPr>
              <a:t> </a:t>
            </a:r>
            <a:r>
              <a:rPr sz="1250" b="1" i="1" spc="-30" dirty="0">
                <a:latin typeface="Tahoma"/>
                <a:cs typeface="Tahoma"/>
              </a:rPr>
              <a:t>esito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745692" y="1498854"/>
            <a:ext cx="2588895" cy="106235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spcBef>
                <a:spcPts val="700"/>
              </a:spcBef>
            </a:pPr>
            <a:r>
              <a:rPr sz="1200" spc="-5" dirty="0">
                <a:solidFill>
                  <a:srgbClr val="000066"/>
                </a:solidFill>
                <a:latin typeface="Tahoma"/>
                <a:cs typeface="Tahoma"/>
              </a:rPr>
              <a:t>COMPITI</a:t>
            </a:r>
            <a:endParaRPr sz="1200">
              <a:latin typeface="Tahoma"/>
              <a:cs typeface="Tahoma"/>
            </a:endParaRPr>
          </a:p>
          <a:p>
            <a:pPr marL="241300" indent="-228600">
              <a:spcBef>
                <a:spcPts val="600"/>
              </a:spcBef>
              <a:buAutoNum type="arabicPeriod"/>
              <a:tabLst>
                <a:tab pos="241300" algn="l"/>
              </a:tabLst>
            </a:pPr>
            <a:r>
              <a:rPr sz="1200" dirty="0">
                <a:solidFill>
                  <a:srgbClr val="000066"/>
                </a:solidFill>
                <a:latin typeface="Tahoma"/>
                <a:cs typeface="Tahoma"/>
              </a:rPr>
              <a:t>emissione </a:t>
            </a:r>
            <a:r>
              <a:rPr sz="1200" spc="-5" dirty="0">
                <a:solidFill>
                  <a:srgbClr val="000066"/>
                </a:solidFill>
                <a:latin typeface="Tahoma"/>
                <a:cs typeface="Tahoma"/>
              </a:rPr>
              <a:t>delle FE, su</a:t>
            </a:r>
            <a:r>
              <a:rPr sz="1200" spc="1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000066"/>
                </a:solidFill>
                <a:latin typeface="Tahoma"/>
                <a:cs typeface="Tahoma"/>
              </a:rPr>
              <a:t>richiesta</a:t>
            </a:r>
            <a:endParaRPr sz="1200">
              <a:latin typeface="Tahoma"/>
              <a:cs typeface="Tahoma"/>
            </a:endParaRPr>
          </a:p>
          <a:p>
            <a:pPr marL="241300" indent="-228600">
              <a:spcBef>
                <a:spcPts val="600"/>
              </a:spcBef>
              <a:buAutoNum type="arabicPeriod"/>
              <a:tabLst>
                <a:tab pos="241300" algn="l"/>
              </a:tabLst>
            </a:pPr>
            <a:r>
              <a:rPr sz="1200" spc="-5" dirty="0">
                <a:solidFill>
                  <a:srgbClr val="000066"/>
                </a:solidFill>
                <a:latin typeface="Tahoma"/>
                <a:cs typeface="Tahoma"/>
              </a:rPr>
              <a:t>trasmissione delle </a:t>
            </a:r>
            <a:r>
              <a:rPr sz="1200" spc="-10" dirty="0">
                <a:solidFill>
                  <a:srgbClr val="000066"/>
                </a:solidFill>
                <a:latin typeface="Tahoma"/>
                <a:cs typeface="Tahoma"/>
              </a:rPr>
              <a:t>fatture </a:t>
            </a:r>
            <a:r>
              <a:rPr sz="1200" spc="-5" dirty="0">
                <a:solidFill>
                  <a:srgbClr val="000066"/>
                </a:solidFill>
                <a:latin typeface="Tahoma"/>
                <a:cs typeface="Tahoma"/>
              </a:rPr>
              <a:t>allo</a:t>
            </a:r>
            <a:r>
              <a:rPr sz="1200" spc="7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000066"/>
                </a:solidFill>
                <a:latin typeface="Tahoma"/>
                <a:cs typeface="Tahoma"/>
              </a:rPr>
              <a:t>SdI</a:t>
            </a:r>
            <a:endParaRPr sz="1200">
              <a:latin typeface="Tahoma"/>
              <a:cs typeface="Tahoma"/>
            </a:endParaRPr>
          </a:p>
          <a:p>
            <a:pPr marL="241300" indent="-228600">
              <a:spcBef>
                <a:spcPts val="600"/>
              </a:spcBef>
              <a:buAutoNum type="arabicPeriod"/>
              <a:tabLst>
                <a:tab pos="241300" algn="l"/>
              </a:tabLst>
            </a:pPr>
            <a:r>
              <a:rPr sz="1200" spc="-5" dirty="0">
                <a:solidFill>
                  <a:srgbClr val="000066"/>
                </a:solidFill>
                <a:latin typeface="Tahoma"/>
                <a:cs typeface="Tahoma"/>
              </a:rPr>
              <a:t>conservazione digitale, </a:t>
            </a:r>
            <a:r>
              <a:rPr sz="1200" dirty="0">
                <a:solidFill>
                  <a:srgbClr val="000066"/>
                </a:solidFill>
                <a:latin typeface="Tahoma"/>
                <a:cs typeface="Tahoma"/>
              </a:rPr>
              <a:t>su </a:t>
            </a:r>
            <a:r>
              <a:rPr sz="1200" spc="-5" dirty="0">
                <a:solidFill>
                  <a:srgbClr val="000066"/>
                </a:solidFill>
                <a:latin typeface="Tahoma"/>
                <a:cs typeface="Tahoma"/>
              </a:rPr>
              <a:t>richiesta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782812" y="2743200"/>
            <a:ext cx="1302385" cy="1788160"/>
          </a:xfrm>
          <a:custGeom>
            <a:avLst/>
            <a:gdLst/>
            <a:ahLst/>
            <a:cxnLst/>
            <a:rect l="l" t="t" r="r" b="b"/>
            <a:pathLst>
              <a:path w="1302385" h="1788160">
                <a:moveTo>
                  <a:pt x="14828" y="20379"/>
                </a:moveTo>
                <a:lnTo>
                  <a:pt x="16096" y="32894"/>
                </a:lnTo>
                <a:lnTo>
                  <a:pt x="1291856" y="1788033"/>
                </a:lnTo>
                <a:lnTo>
                  <a:pt x="1302143" y="1780667"/>
                </a:lnTo>
                <a:lnTo>
                  <a:pt x="26505" y="25502"/>
                </a:lnTo>
                <a:lnTo>
                  <a:pt x="14828" y="20379"/>
                </a:lnTo>
                <a:close/>
              </a:path>
              <a:path w="1302385" h="1788160">
                <a:moveTo>
                  <a:pt x="0" y="0"/>
                </a:moveTo>
                <a:lnTo>
                  <a:pt x="10287" y="102108"/>
                </a:lnTo>
                <a:lnTo>
                  <a:pt x="13347" y="104648"/>
                </a:lnTo>
                <a:lnTo>
                  <a:pt x="20332" y="103886"/>
                </a:lnTo>
                <a:lnTo>
                  <a:pt x="22872" y="100837"/>
                </a:lnTo>
                <a:lnTo>
                  <a:pt x="22618" y="97282"/>
                </a:lnTo>
                <a:lnTo>
                  <a:pt x="16096" y="32894"/>
                </a:lnTo>
                <a:lnTo>
                  <a:pt x="2247" y="13842"/>
                </a:lnTo>
                <a:lnTo>
                  <a:pt x="12585" y="6350"/>
                </a:lnTo>
                <a:lnTo>
                  <a:pt x="14440" y="6350"/>
                </a:lnTo>
                <a:lnTo>
                  <a:pt x="0" y="0"/>
                </a:lnTo>
                <a:close/>
              </a:path>
              <a:path w="1302385" h="1788160">
                <a:moveTo>
                  <a:pt x="14440" y="6350"/>
                </a:moveTo>
                <a:lnTo>
                  <a:pt x="12585" y="6350"/>
                </a:lnTo>
                <a:lnTo>
                  <a:pt x="26505" y="25502"/>
                </a:lnTo>
                <a:lnTo>
                  <a:pt x="85610" y="51435"/>
                </a:lnTo>
                <a:lnTo>
                  <a:pt x="88785" y="52959"/>
                </a:lnTo>
                <a:lnTo>
                  <a:pt x="92595" y="51435"/>
                </a:lnTo>
                <a:lnTo>
                  <a:pt x="93992" y="48260"/>
                </a:lnTo>
                <a:lnTo>
                  <a:pt x="95389" y="44958"/>
                </a:lnTo>
                <a:lnTo>
                  <a:pt x="93865" y="41275"/>
                </a:lnTo>
                <a:lnTo>
                  <a:pt x="14440" y="6350"/>
                </a:lnTo>
                <a:close/>
              </a:path>
              <a:path w="1302385" h="1788160">
                <a:moveTo>
                  <a:pt x="12585" y="6350"/>
                </a:moveTo>
                <a:lnTo>
                  <a:pt x="2247" y="13842"/>
                </a:lnTo>
                <a:lnTo>
                  <a:pt x="16096" y="32894"/>
                </a:lnTo>
                <a:lnTo>
                  <a:pt x="14828" y="20379"/>
                </a:lnTo>
                <a:lnTo>
                  <a:pt x="4851" y="16001"/>
                </a:lnTo>
                <a:lnTo>
                  <a:pt x="13728" y="9525"/>
                </a:lnTo>
                <a:lnTo>
                  <a:pt x="14893" y="9525"/>
                </a:lnTo>
                <a:lnTo>
                  <a:pt x="12585" y="6350"/>
                </a:lnTo>
                <a:close/>
              </a:path>
              <a:path w="1302385" h="1788160">
                <a:moveTo>
                  <a:pt x="14893" y="9525"/>
                </a:moveTo>
                <a:lnTo>
                  <a:pt x="13728" y="9525"/>
                </a:lnTo>
                <a:lnTo>
                  <a:pt x="14828" y="20379"/>
                </a:lnTo>
                <a:lnTo>
                  <a:pt x="26505" y="25502"/>
                </a:lnTo>
                <a:lnTo>
                  <a:pt x="14893" y="9525"/>
                </a:lnTo>
                <a:close/>
              </a:path>
              <a:path w="1302385" h="1788160">
                <a:moveTo>
                  <a:pt x="13728" y="9525"/>
                </a:moveTo>
                <a:lnTo>
                  <a:pt x="4851" y="16001"/>
                </a:lnTo>
                <a:lnTo>
                  <a:pt x="14828" y="20379"/>
                </a:lnTo>
                <a:lnTo>
                  <a:pt x="13728" y="95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813929" y="1498853"/>
            <a:ext cx="2588895" cy="80264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spcBef>
                <a:spcPts val="700"/>
              </a:spcBef>
            </a:pPr>
            <a:r>
              <a:rPr sz="1200" spc="-5" dirty="0">
                <a:solidFill>
                  <a:srgbClr val="000066"/>
                </a:solidFill>
                <a:latin typeface="Tahoma"/>
                <a:cs typeface="Tahoma"/>
              </a:rPr>
              <a:t>COMPITI</a:t>
            </a:r>
            <a:endParaRPr sz="1200">
              <a:latin typeface="Tahoma"/>
              <a:cs typeface="Tahoma"/>
            </a:endParaRPr>
          </a:p>
          <a:p>
            <a:pPr marL="241300" indent="-228600">
              <a:spcBef>
                <a:spcPts val="600"/>
              </a:spcBef>
              <a:buAutoNum type="arabicPeriod"/>
              <a:tabLst>
                <a:tab pos="241935" algn="l"/>
              </a:tabLst>
            </a:pPr>
            <a:r>
              <a:rPr sz="1200" spc="-5" dirty="0">
                <a:solidFill>
                  <a:srgbClr val="000066"/>
                </a:solidFill>
                <a:latin typeface="Tahoma"/>
                <a:cs typeface="Tahoma"/>
              </a:rPr>
              <a:t>Ricezione delle </a:t>
            </a:r>
            <a:r>
              <a:rPr sz="1200" spc="-10" dirty="0">
                <a:solidFill>
                  <a:srgbClr val="000066"/>
                </a:solidFill>
                <a:latin typeface="Tahoma"/>
                <a:cs typeface="Tahoma"/>
              </a:rPr>
              <a:t>fatture </a:t>
            </a:r>
            <a:r>
              <a:rPr sz="1200" dirty="0">
                <a:solidFill>
                  <a:srgbClr val="000066"/>
                </a:solidFill>
                <a:latin typeface="Tahoma"/>
                <a:cs typeface="Tahoma"/>
              </a:rPr>
              <a:t>per le</a:t>
            </a:r>
            <a:r>
              <a:rPr sz="1200" spc="7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0066"/>
                </a:solidFill>
                <a:latin typeface="Tahoma"/>
                <a:cs typeface="Tahoma"/>
              </a:rPr>
              <a:t>PA</a:t>
            </a:r>
            <a:endParaRPr sz="1200">
              <a:latin typeface="Tahoma"/>
              <a:cs typeface="Tahoma"/>
            </a:endParaRPr>
          </a:p>
          <a:p>
            <a:pPr marL="241300" indent="-228600">
              <a:spcBef>
                <a:spcPts val="600"/>
              </a:spcBef>
              <a:buAutoNum type="arabicPeriod"/>
              <a:tabLst>
                <a:tab pos="241935" algn="l"/>
              </a:tabLst>
            </a:pPr>
            <a:r>
              <a:rPr sz="1200" spc="-5" dirty="0">
                <a:solidFill>
                  <a:srgbClr val="000066"/>
                </a:solidFill>
                <a:latin typeface="Tahoma"/>
                <a:cs typeface="Tahoma"/>
              </a:rPr>
              <a:t>conservazione digitale, </a:t>
            </a:r>
            <a:r>
              <a:rPr sz="1200" dirty="0">
                <a:solidFill>
                  <a:srgbClr val="000066"/>
                </a:solidFill>
                <a:latin typeface="Tahoma"/>
                <a:cs typeface="Tahoma"/>
              </a:rPr>
              <a:t>su </a:t>
            </a:r>
            <a:r>
              <a:rPr sz="1200" spc="-5" dirty="0">
                <a:solidFill>
                  <a:srgbClr val="000066"/>
                </a:solidFill>
                <a:latin typeface="Tahoma"/>
                <a:cs typeface="Tahoma"/>
              </a:rPr>
              <a:t>richiesta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835519" y="2513076"/>
            <a:ext cx="1106170" cy="1878330"/>
          </a:xfrm>
          <a:custGeom>
            <a:avLst/>
            <a:gdLst/>
            <a:ahLst/>
            <a:cxnLst/>
            <a:rect l="l" t="t" r="r" b="b"/>
            <a:pathLst>
              <a:path w="1106170" h="1878329">
                <a:moveTo>
                  <a:pt x="1092819" y="21735"/>
                </a:moveTo>
                <a:lnTo>
                  <a:pt x="1081820" y="27906"/>
                </a:lnTo>
                <a:lnTo>
                  <a:pt x="0" y="1871599"/>
                </a:lnTo>
                <a:lnTo>
                  <a:pt x="10921" y="1878076"/>
                </a:lnTo>
                <a:lnTo>
                  <a:pt x="1092800" y="34498"/>
                </a:lnTo>
                <a:lnTo>
                  <a:pt x="1092819" y="21735"/>
                </a:lnTo>
                <a:close/>
              </a:path>
              <a:path w="1106170" h="1878329">
                <a:moveTo>
                  <a:pt x="1105642" y="7620"/>
                </a:moveTo>
                <a:lnTo>
                  <a:pt x="1093724" y="7620"/>
                </a:lnTo>
                <a:lnTo>
                  <a:pt x="1104773" y="14097"/>
                </a:lnTo>
                <a:lnTo>
                  <a:pt x="1092800" y="34498"/>
                </a:lnTo>
                <a:lnTo>
                  <a:pt x="1092829" y="102615"/>
                </a:lnTo>
                <a:lnTo>
                  <a:pt x="1095502" y="105410"/>
                </a:lnTo>
                <a:lnTo>
                  <a:pt x="1102486" y="105410"/>
                </a:lnTo>
                <a:lnTo>
                  <a:pt x="1105407" y="102615"/>
                </a:lnTo>
                <a:lnTo>
                  <a:pt x="1105642" y="7620"/>
                </a:lnTo>
                <a:close/>
              </a:path>
              <a:path w="1106170" h="1878329">
                <a:moveTo>
                  <a:pt x="1105661" y="0"/>
                </a:moveTo>
                <a:lnTo>
                  <a:pt x="1019175" y="48513"/>
                </a:lnTo>
                <a:lnTo>
                  <a:pt x="1016126" y="50291"/>
                </a:lnTo>
                <a:lnTo>
                  <a:pt x="1015110" y="54101"/>
                </a:lnTo>
                <a:lnTo>
                  <a:pt x="1016761" y="57150"/>
                </a:lnTo>
                <a:lnTo>
                  <a:pt x="1018539" y="60198"/>
                </a:lnTo>
                <a:lnTo>
                  <a:pt x="1022350" y="61340"/>
                </a:lnTo>
                <a:lnTo>
                  <a:pt x="1025398" y="59562"/>
                </a:lnTo>
                <a:lnTo>
                  <a:pt x="1081820" y="27906"/>
                </a:lnTo>
                <a:lnTo>
                  <a:pt x="1093724" y="7620"/>
                </a:lnTo>
                <a:lnTo>
                  <a:pt x="1105642" y="7620"/>
                </a:lnTo>
                <a:lnTo>
                  <a:pt x="1105661" y="0"/>
                </a:lnTo>
                <a:close/>
              </a:path>
              <a:path w="1106170" h="1878329">
                <a:moveTo>
                  <a:pt x="1099140" y="10795"/>
                </a:moveTo>
                <a:lnTo>
                  <a:pt x="1092834" y="10795"/>
                </a:lnTo>
                <a:lnTo>
                  <a:pt x="1102359" y="16383"/>
                </a:lnTo>
                <a:lnTo>
                  <a:pt x="1092819" y="21735"/>
                </a:lnTo>
                <a:lnTo>
                  <a:pt x="1092800" y="34498"/>
                </a:lnTo>
                <a:lnTo>
                  <a:pt x="1104773" y="14097"/>
                </a:lnTo>
                <a:lnTo>
                  <a:pt x="1099140" y="10795"/>
                </a:lnTo>
                <a:close/>
              </a:path>
              <a:path w="1106170" h="1878329">
                <a:moveTo>
                  <a:pt x="1093724" y="7620"/>
                </a:moveTo>
                <a:lnTo>
                  <a:pt x="1081820" y="27906"/>
                </a:lnTo>
                <a:lnTo>
                  <a:pt x="1092819" y="21735"/>
                </a:lnTo>
                <a:lnTo>
                  <a:pt x="1092834" y="10795"/>
                </a:lnTo>
                <a:lnTo>
                  <a:pt x="1099140" y="10795"/>
                </a:lnTo>
                <a:lnTo>
                  <a:pt x="1093724" y="7620"/>
                </a:lnTo>
                <a:close/>
              </a:path>
              <a:path w="1106170" h="1878329">
                <a:moveTo>
                  <a:pt x="1092834" y="10795"/>
                </a:moveTo>
                <a:lnTo>
                  <a:pt x="1092819" y="21735"/>
                </a:lnTo>
                <a:lnTo>
                  <a:pt x="1102359" y="16383"/>
                </a:lnTo>
                <a:lnTo>
                  <a:pt x="1092834" y="107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2574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37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33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71117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71117" y="135637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8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55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33955" y="271273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98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05761" y="1239774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381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059940" y="507873"/>
            <a:ext cx="5029200" cy="66675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/>
              <a:t>Fatturazione </a:t>
            </a:r>
            <a:r>
              <a:rPr sz="2800" spc="-10" dirty="0"/>
              <a:t>elettronica </a:t>
            </a:r>
            <a:r>
              <a:rPr sz="2800" spc="-5" dirty="0"/>
              <a:t>alla</a:t>
            </a:r>
            <a:r>
              <a:rPr sz="2800" spc="65" dirty="0"/>
              <a:t> </a:t>
            </a:r>
            <a:r>
              <a:rPr sz="2800" spc="-100" dirty="0"/>
              <a:t>P.A.</a:t>
            </a:r>
            <a:endParaRPr sz="280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/>
              <a:t>(Decreto interministeriale del 3 aprile 2013 </a:t>
            </a:r>
            <a:r>
              <a:rPr sz="1400" spc="-5" dirty="0"/>
              <a:t>n.</a:t>
            </a:r>
            <a:r>
              <a:rPr sz="1400" spc="-100" dirty="0"/>
              <a:t> </a:t>
            </a:r>
            <a:r>
              <a:rPr sz="1400" dirty="0"/>
              <a:t>55)</a:t>
            </a:r>
            <a:endParaRPr sz="1400"/>
          </a:p>
        </p:txBody>
      </p:sp>
      <p:sp>
        <p:nvSpPr>
          <p:cNvPr id="13" name="object 13"/>
          <p:cNvSpPr/>
          <p:nvPr/>
        </p:nvSpPr>
        <p:spPr>
          <a:xfrm>
            <a:off x="1981962" y="6172961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381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32077" y="2072639"/>
            <a:ext cx="7774305" cy="1501140"/>
          </a:xfrm>
          <a:custGeom>
            <a:avLst/>
            <a:gdLst/>
            <a:ahLst/>
            <a:cxnLst/>
            <a:rect l="l" t="t" r="r" b="b"/>
            <a:pathLst>
              <a:path w="7774305" h="1501139">
                <a:moveTo>
                  <a:pt x="0" y="1501139"/>
                </a:moveTo>
                <a:lnTo>
                  <a:pt x="7773924" y="1501139"/>
                </a:lnTo>
                <a:lnTo>
                  <a:pt x="7773924" y="0"/>
                </a:lnTo>
                <a:lnTo>
                  <a:pt x="0" y="0"/>
                </a:lnTo>
                <a:lnTo>
                  <a:pt x="0" y="1501139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32077" y="2072639"/>
            <a:ext cx="7774305" cy="1501140"/>
          </a:xfrm>
          <a:custGeom>
            <a:avLst/>
            <a:gdLst/>
            <a:ahLst/>
            <a:cxnLst/>
            <a:rect l="l" t="t" r="r" b="b"/>
            <a:pathLst>
              <a:path w="7774305" h="1501139">
                <a:moveTo>
                  <a:pt x="0" y="1501139"/>
                </a:moveTo>
                <a:lnTo>
                  <a:pt x="7773924" y="1501139"/>
                </a:lnTo>
                <a:lnTo>
                  <a:pt x="7773924" y="0"/>
                </a:lnTo>
                <a:lnTo>
                  <a:pt x="0" y="0"/>
                </a:lnTo>
                <a:lnTo>
                  <a:pt x="0" y="150113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95500" y="2052828"/>
            <a:ext cx="2588514" cy="4549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11979" y="2052828"/>
            <a:ext cx="3504438" cy="4549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44384" y="2052828"/>
            <a:ext cx="1674114" cy="4549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95500" y="2296668"/>
            <a:ext cx="3312414" cy="4549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35879" y="2296668"/>
            <a:ext cx="3417570" cy="45491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94120" y="2296668"/>
            <a:ext cx="2381250" cy="45491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71916" y="2296668"/>
            <a:ext cx="1241298" cy="45491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04645" y="2906267"/>
            <a:ext cx="415277" cy="42291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57044" y="2881884"/>
            <a:ext cx="7411974" cy="45491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95500" y="3125724"/>
            <a:ext cx="6541770" cy="45491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210817" y="2106929"/>
            <a:ext cx="7371715" cy="1342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  <a:tabLst>
                <a:tab pos="1003300" algn="l"/>
                <a:tab pos="1533525" algn="l"/>
                <a:tab pos="2065655" algn="l"/>
              </a:tabLst>
            </a:pPr>
            <a:r>
              <a:rPr sz="1600" spc="-5" dirty="0">
                <a:latin typeface="Tahoma"/>
                <a:cs typeface="Tahoma"/>
              </a:rPr>
              <a:t>La</a:t>
            </a:r>
            <a:r>
              <a:rPr sz="1600" spc="5" dirty="0">
                <a:latin typeface="Tahoma"/>
                <a:cs typeface="Tahoma"/>
              </a:rPr>
              <a:t> </a:t>
            </a:r>
            <a:r>
              <a:rPr sz="1600" spc="-15" dirty="0">
                <a:latin typeface="Tahoma"/>
                <a:cs typeface="Tahoma"/>
              </a:rPr>
              <a:t>fattura	</a:t>
            </a:r>
            <a:r>
              <a:rPr sz="1600" spc="-10" dirty="0">
                <a:latin typeface="Tahoma"/>
                <a:cs typeface="Tahoma"/>
              </a:rPr>
              <a:t>elettronica	</a:t>
            </a:r>
            <a:r>
              <a:rPr sz="1600" spc="-5" dirty="0">
                <a:latin typeface="Tahoma"/>
                <a:cs typeface="Tahoma"/>
              </a:rPr>
              <a:t>si </a:t>
            </a:r>
            <a:r>
              <a:rPr sz="1600" b="1" spc="-5" dirty="0">
                <a:latin typeface="Tahoma"/>
                <a:cs typeface="Tahoma"/>
              </a:rPr>
              <a:t>considera trasmessa e ricevuta </a:t>
            </a:r>
            <a:r>
              <a:rPr sz="1600" spc="-5" dirty="0">
                <a:latin typeface="Tahoma"/>
                <a:cs typeface="Tahoma"/>
              </a:rPr>
              <a:t>dalle pubbliche  </a:t>
            </a:r>
            <a:r>
              <a:rPr sz="1600" spc="-10" dirty="0">
                <a:latin typeface="Tahoma"/>
                <a:cs typeface="Tahoma"/>
              </a:rPr>
              <a:t>amministrazioni	solo </a:t>
            </a:r>
            <a:r>
              <a:rPr sz="1600" spc="-5" dirty="0">
                <a:latin typeface="Tahoma"/>
                <a:cs typeface="Tahoma"/>
              </a:rPr>
              <a:t>a </a:t>
            </a:r>
            <a:r>
              <a:rPr sz="1600" spc="-10" dirty="0">
                <a:latin typeface="Tahoma"/>
                <a:cs typeface="Tahoma"/>
              </a:rPr>
              <a:t>fronte </a:t>
            </a:r>
            <a:r>
              <a:rPr sz="1600" spc="-5" dirty="0">
                <a:latin typeface="Tahoma"/>
                <a:cs typeface="Tahoma"/>
              </a:rPr>
              <a:t>del </a:t>
            </a: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rilascio della </a:t>
            </a: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ricevuta di 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consegna</a:t>
            </a:r>
            <a:r>
              <a:rPr sz="1600" b="1" spc="-1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(art. 2</a:t>
            </a:r>
            <a:r>
              <a:rPr sz="1600" spc="35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c.4)</a:t>
            </a:r>
            <a:endParaRPr sz="1600">
              <a:latin typeface="Tahoma"/>
              <a:cs typeface="Tahoma"/>
            </a:endParaRPr>
          </a:p>
          <a:p>
            <a:pPr>
              <a:spcBef>
                <a:spcPts val="45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 marR="116205">
              <a:buClr>
                <a:srgbClr val="00007C"/>
              </a:buClr>
              <a:buSzPct val="93750"/>
              <a:buFont typeface="Wingdings"/>
              <a:buChar char=""/>
              <a:tabLst>
                <a:tab pos="174625" algn="l"/>
                <a:tab pos="915035" algn="l"/>
              </a:tabLst>
            </a:pPr>
            <a:r>
              <a:rPr sz="1600" spc="-10" dirty="0">
                <a:latin typeface="Tahoma"/>
                <a:cs typeface="Tahoma"/>
              </a:rPr>
              <a:t>Decorso </a:t>
            </a:r>
            <a:r>
              <a:rPr sz="1600" spc="-5" dirty="0">
                <a:latin typeface="Tahoma"/>
                <a:cs typeface="Tahoma"/>
              </a:rPr>
              <a:t>il </a:t>
            </a:r>
            <a:r>
              <a:rPr sz="1600" spc="-10" dirty="0">
                <a:latin typeface="Tahoma"/>
                <a:cs typeface="Tahoma"/>
              </a:rPr>
              <a:t>termine </a:t>
            </a:r>
            <a:r>
              <a:rPr sz="1600" spc="-5" dirty="0">
                <a:latin typeface="Tahoma"/>
                <a:cs typeface="Tahoma"/>
              </a:rPr>
              <a:t>di 15 gg, </a:t>
            </a:r>
            <a:r>
              <a:rPr sz="1600" spc="-10" dirty="0">
                <a:latin typeface="Tahoma"/>
                <a:cs typeface="Tahoma"/>
              </a:rPr>
              <a:t>senza </a:t>
            </a:r>
            <a:r>
              <a:rPr sz="1600" spc="-5" dirty="0">
                <a:latin typeface="Tahoma"/>
                <a:cs typeface="Tahoma"/>
              </a:rPr>
              <a:t>accettazione/disconoscimento </a:t>
            </a:r>
            <a:r>
              <a:rPr sz="1600" spc="-10" dirty="0">
                <a:latin typeface="Tahoma"/>
                <a:cs typeface="Tahoma"/>
              </a:rPr>
              <a:t>della </a:t>
            </a:r>
            <a:r>
              <a:rPr sz="1600" spc="-15" dirty="0">
                <a:latin typeface="Tahoma"/>
                <a:cs typeface="Tahoma"/>
              </a:rPr>
              <a:t>fattura </a:t>
            </a:r>
            <a:r>
              <a:rPr sz="1600" spc="-5" dirty="0">
                <a:latin typeface="Tahoma"/>
                <a:cs typeface="Tahoma"/>
              </a:rPr>
              <a:t>il  </a:t>
            </a:r>
            <a:r>
              <a:rPr sz="1600" spc="-10" dirty="0">
                <a:latin typeface="Tahoma"/>
                <a:cs typeface="Tahoma"/>
              </a:rPr>
              <a:t>SdI</a:t>
            </a:r>
            <a:r>
              <a:rPr sz="1600" spc="1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invia	</a:t>
            </a:r>
            <a:r>
              <a:rPr sz="1600" spc="-5" dirty="0">
                <a:latin typeface="Tahoma"/>
                <a:cs typeface="Tahoma"/>
              </a:rPr>
              <a:t>un messaggio di </a:t>
            </a:r>
            <a:r>
              <a:rPr sz="1600" spc="-10" dirty="0">
                <a:latin typeface="Tahoma"/>
                <a:cs typeface="Tahoma"/>
              </a:rPr>
              <a:t>«decorrenza termini» </a:t>
            </a:r>
            <a:r>
              <a:rPr sz="1600" spc="-5" dirty="0">
                <a:latin typeface="Tahoma"/>
                <a:cs typeface="Tahoma"/>
              </a:rPr>
              <a:t>alla </a:t>
            </a:r>
            <a:r>
              <a:rPr sz="1600" spc="-25" dirty="0">
                <a:latin typeface="Tahoma"/>
                <a:cs typeface="Tahoma"/>
              </a:rPr>
              <a:t>PA </a:t>
            </a:r>
            <a:r>
              <a:rPr sz="1600" spc="-5" dirty="0">
                <a:latin typeface="Tahoma"/>
                <a:cs typeface="Tahoma"/>
              </a:rPr>
              <a:t>e al</a:t>
            </a:r>
            <a:r>
              <a:rPr sz="1600" spc="11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fornitore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135123" y="1412747"/>
            <a:ext cx="7200900" cy="431800"/>
          </a:xfrm>
          <a:custGeom>
            <a:avLst/>
            <a:gdLst/>
            <a:ahLst/>
            <a:cxnLst/>
            <a:rect l="l" t="t" r="r" b="b"/>
            <a:pathLst>
              <a:path w="7200900" h="431800">
                <a:moveTo>
                  <a:pt x="0" y="431291"/>
                </a:moveTo>
                <a:lnTo>
                  <a:pt x="7200900" y="431291"/>
                </a:lnTo>
                <a:lnTo>
                  <a:pt x="7200900" y="0"/>
                </a:lnTo>
                <a:lnTo>
                  <a:pt x="0" y="0"/>
                </a:lnTo>
                <a:lnTo>
                  <a:pt x="0" y="431291"/>
                </a:lnTo>
                <a:close/>
              </a:path>
            </a:pathLst>
          </a:custGeom>
          <a:solidFill>
            <a:srgbClr val="FFC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94661" y="1391412"/>
            <a:ext cx="2481833" cy="45491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04460" y="1391412"/>
            <a:ext cx="358901" cy="45491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91329" y="1391412"/>
            <a:ext cx="3202685" cy="45491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135123" y="1412747"/>
            <a:ext cx="7200900" cy="292388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86790">
              <a:spcBef>
                <a:spcPts val="360"/>
              </a:spcBef>
            </a:pPr>
            <a:r>
              <a:rPr sz="1600" b="1" spc="-10" dirty="0">
                <a:latin typeface="Tahoma"/>
                <a:cs typeface="Tahoma"/>
              </a:rPr>
              <a:t>TERMINE </a:t>
            </a:r>
            <a:r>
              <a:rPr sz="1600" b="1" spc="-5" dirty="0">
                <a:latin typeface="Tahoma"/>
                <a:cs typeface="Tahoma"/>
              </a:rPr>
              <a:t>15 </a:t>
            </a:r>
            <a:r>
              <a:rPr sz="1600" b="1" spc="-10" dirty="0">
                <a:latin typeface="Tahoma"/>
                <a:cs typeface="Tahoma"/>
              </a:rPr>
              <a:t>GIORNI </a:t>
            </a:r>
            <a:r>
              <a:rPr sz="1600" b="1" spc="-5" dirty="0">
                <a:latin typeface="Tahoma"/>
                <a:cs typeface="Tahoma"/>
              </a:rPr>
              <a:t>-&gt; riconoscimento di </a:t>
            </a:r>
            <a:r>
              <a:rPr sz="1600" b="1" spc="-10" dirty="0">
                <a:latin typeface="Tahoma"/>
                <a:cs typeface="Tahoma"/>
              </a:rPr>
              <a:t>debito</a:t>
            </a:r>
            <a:r>
              <a:rPr sz="1600" b="1" spc="240" dirty="0">
                <a:latin typeface="Tahoma"/>
                <a:cs typeface="Tahoma"/>
              </a:rPr>
              <a:t> </a:t>
            </a:r>
            <a:r>
              <a:rPr sz="1600" b="1" spc="-5" dirty="0">
                <a:latin typeface="Tahoma"/>
                <a:cs typeface="Tahoma"/>
              </a:rPr>
              <a:t>?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566416" y="3931920"/>
            <a:ext cx="7226934" cy="1584960"/>
          </a:xfrm>
          <a:custGeom>
            <a:avLst/>
            <a:gdLst/>
            <a:ahLst/>
            <a:cxnLst/>
            <a:rect l="l" t="t" r="r" b="b"/>
            <a:pathLst>
              <a:path w="7226934" h="1584960">
                <a:moveTo>
                  <a:pt x="0" y="1584959"/>
                </a:moveTo>
                <a:lnTo>
                  <a:pt x="7226808" y="1584959"/>
                </a:lnTo>
                <a:lnTo>
                  <a:pt x="7226808" y="0"/>
                </a:lnTo>
                <a:lnTo>
                  <a:pt x="0" y="0"/>
                </a:lnTo>
                <a:lnTo>
                  <a:pt x="0" y="1584959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66416" y="3931920"/>
            <a:ext cx="7226934" cy="1584960"/>
          </a:xfrm>
          <a:custGeom>
            <a:avLst/>
            <a:gdLst/>
            <a:ahLst/>
            <a:cxnLst/>
            <a:rect l="l" t="t" r="r" b="b"/>
            <a:pathLst>
              <a:path w="7226934" h="1584960">
                <a:moveTo>
                  <a:pt x="0" y="1584959"/>
                </a:moveTo>
                <a:lnTo>
                  <a:pt x="7226808" y="1584959"/>
                </a:lnTo>
                <a:lnTo>
                  <a:pt x="7226808" y="0"/>
                </a:lnTo>
                <a:lnTo>
                  <a:pt x="0" y="0"/>
                </a:lnTo>
                <a:lnTo>
                  <a:pt x="0" y="158495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561844" y="3925823"/>
            <a:ext cx="7213854" cy="34518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61844" y="4108703"/>
            <a:ext cx="7030974" cy="34518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61845" y="4291584"/>
            <a:ext cx="6477761" cy="34518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61845" y="4474464"/>
            <a:ext cx="5561837" cy="34518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915655" y="4474464"/>
            <a:ext cx="253746" cy="34518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61845" y="4913376"/>
            <a:ext cx="1166621" cy="34518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20439" y="4913376"/>
            <a:ext cx="5983986" cy="34518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61844" y="5096256"/>
            <a:ext cx="6916674" cy="34518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561844" y="5279136"/>
            <a:ext cx="1349502" cy="34518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2646070" y="3956443"/>
            <a:ext cx="6979284" cy="157226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ct val="96000"/>
              </a:lnSpc>
              <a:spcBef>
                <a:spcPts val="175"/>
              </a:spcBef>
            </a:pPr>
            <a:r>
              <a:rPr sz="1250" i="1" spc="-30" dirty="0">
                <a:latin typeface="Tahoma"/>
                <a:cs typeface="Tahoma"/>
              </a:rPr>
              <a:t>Decreto 55/2013 «La completezza </a:t>
            </a:r>
            <a:r>
              <a:rPr sz="1250" i="1" spc="-25" dirty="0">
                <a:latin typeface="Tahoma"/>
                <a:cs typeface="Tahoma"/>
              </a:rPr>
              <a:t>dei </a:t>
            </a:r>
            <a:r>
              <a:rPr sz="1250" i="1" spc="-30" dirty="0">
                <a:latin typeface="Tahoma"/>
                <a:cs typeface="Tahoma"/>
              </a:rPr>
              <a:t>dati </a:t>
            </a:r>
            <a:r>
              <a:rPr sz="1250" i="1" spc="-25" dirty="0">
                <a:latin typeface="Tahoma"/>
                <a:cs typeface="Tahoma"/>
              </a:rPr>
              <a:t>relativi agli ordini </a:t>
            </a:r>
            <a:r>
              <a:rPr sz="1250" i="1" spc="-30" dirty="0">
                <a:latin typeface="Tahoma"/>
                <a:cs typeface="Tahoma"/>
              </a:rPr>
              <a:t>e contratti </a:t>
            </a:r>
            <a:r>
              <a:rPr sz="1250" i="1" spc="-25" dirty="0">
                <a:latin typeface="Tahoma"/>
                <a:cs typeface="Tahoma"/>
              </a:rPr>
              <a:t>contenuti </a:t>
            </a:r>
            <a:r>
              <a:rPr sz="1250" i="1" spc="-20" dirty="0">
                <a:latin typeface="Tahoma"/>
                <a:cs typeface="Tahoma"/>
              </a:rPr>
              <a:t>nelle </a:t>
            </a:r>
            <a:r>
              <a:rPr sz="1250" i="1" spc="-30" dirty="0">
                <a:latin typeface="Tahoma"/>
                <a:cs typeface="Tahoma"/>
              </a:rPr>
              <a:t>fatture consente  una </a:t>
            </a:r>
            <a:r>
              <a:rPr sz="1250" i="1" spc="-25" dirty="0">
                <a:latin typeface="Tahoma"/>
                <a:cs typeface="Tahoma"/>
              </a:rPr>
              <a:t>verifica </a:t>
            </a:r>
            <a:r>
              <a:rPr sz="1250" i="1" spc="-30" dirty="0">
                <a:latin typeface="Tahoma"/>
                <a:cs typeface="Tahoma"/>
              </a:rPr>
              <a:t>immediata </a:t>
            </a:r>
            <a:r>
              <a:rPr sz="1250" i="1" spc="-25" dirty="0">
                <a:latin typeface="Tahoma"/>
                <a:cs typeface="Tahoma"/>
              </a:rPr>
              <a:t>della </a:t>
            </a:r>
            <a:r>
              <a:rPr sz="1250" i="1" spc="-30" dirty="0">
                <a:latin typeface="Tahoma"/>
                <a:cs typeface="Tahoma"/>
              </a:rPr>
              <a:t>coerenza </a:t>
            </a:r>
            <a:r>
              <a:rPr sz="1250" i="1" spc="-25" dirty="0">
                <a:latin typeface="Tahoma"/>
                <a:cs typeface="Tahoma"/>
              </a:rPr>
              <a:t>delle </a:t>
            </a:r>
            <a:r>
              <a:rPr sz="1250" i="1" spc="-30" dirty="0">
                <a:latin typeface="Tahoma"/>
                <a:cs typeface="Tahoma"/>
              </a:rPr>
              <a:t>informazioni e </a:t>
            </a:r>
            <a:r>
              <a:rPr sz="1250" i="1" spc="-25" dirty="0">
                <a:latin typeface="Tahoma"/>
                <a:cs typeface="Tahoma"/>
              </a:rPr>
              <a:t>della regolarità del </a:t>
            </a:r>
            <a:r>
              <a:rPr sz="1250" i="1" spc="-30" dirty="0">
                <a:latin typeface="Tahoma"/>
                <a:cs typeface="Tahoma"/>
              </a:rPr>
              <a:t>documento </a:t>
            </a:r>
            <a:r>
              <a:rPr sz="1250" i="1" spc="-25" dirty="0">
                <a:latin typeface="Tahoma"/>
                <a:cs typeface="Tahoma"/>
              </a:rPr>
              <a:t>contabile </a:t>
            </a:r>
            <a:r>
              <a:rPr sz="1250" i="1" spc="-30" dirty="0">
                <a:latin typeface="Tahoma"/>
                <a:cs typeface="Tahoma"/>
              </a:rPr>
              <a:t>e  </a:t>
            </a:r>
            <a:r>
              <a:rPr sz="1250" i="1" spc="-35" dirty="0">
                <a:latin typeface="Tahoma"/>
                <a:cs typeface="Tahoma"/>
              </a:rPr>
              <a:t>mette </a:t>
            </a:r>
            <a:r>
              <a:rPr sz="1250" i="1" spc="-25" dirty="0">
                <a:latin typeface="Tahoma"/>
                <a:cs typeface="Tahoma"/>
              </a:rPr>
              <a:t>quindi in </a:t>
            </a:r>
            <a:r>
              <a:rPr sz="1250" i="1" spc="-30" dirty="0">
                <a:latin typeface="Tahoma"/>
                <a:cs typeface="Tahoma"/>
              </a:rPr>
              <a:t>condizione </a:t>
            </a:r>
            <a:r>
              <a:rPr sz="1250" i="1" spc="-20" dirty="0">
                <a:latin typeface="Tahoma"/>
                <a:cs typeface="Tahoma"/>
              </a:rPr>
              <a:t>gli </a:t>
            </a:r>
            <a:r>
              <a:rPr sz="1250" i="1" spc="-25" dirty="0">
                <a:latin typeface="Tahoma"/>
                <a:cs typeface="Tahoma"/>
              </a:rPr>
              <a:t>uffici </a:t>
            </a:r>
            <a:r>
              <a:rPr sz="1250" i="1" spc="-30" dirty="0">
                <a:latin typeface="Tahoma"/>
                <a:cs typeface="Tahoma"/>
              </a:rPr>
              <a:t>competenti </a:t>
            </a:r>
            <a:r>
              <a:rPr sz="1250" i="1" spc="-25" dirty="0">
                <a:latin typeface="Tahoma"/>
                <a:cs typeface="Tahoma"/>
              </a:rPr>
              <a:t>di </a:t>
            </a:r>
            <a:r>
              <a:rPr sz="1250" i="1" spc="-30" dirty="0">
                <a:latin typeface="Tahoma"/>
                <a:cs typeface="Tahoma"/>
              </a:rPr>
              <a:t>procedere con </a:t>
            </a:r>
            <a:r>
              <a:rPr sz="1250" i="1" spc="-25" dirty="0">
                <a:latin typeface="Tahoma"/>
                <a:cs typeface="Tahoma"/>
              </a:rPr>
              <a:t>solerzia </a:t>
            </a:r>
            <a:r>
              <a:rPr sz="1250" i="1" spc="-30" dirty="0">
                <a:latin typeface="Tahoma"/>
                <a:cs typeface="Tahoma"/>
              </a:rPr>
              <a:t>all’accettazione o </a:t>
            </a:r>
            <a:r>
              <a:rPr sz="1250" i="1" spc="-25" dirty="0">
                <a:latin typeface="Tahoma"/>
                <a:cs typeface="Tahoma"/>
              </a:rPr>
              <a:t>al  </a:t>
            </a:r>
            <a:r>
              <a:rPr sz="1250" i="1" spc="-30" dirty="0">
                <a:latin typeface="Tahoma"/>
                <a:cs typeface="Tahoma"/>
              </a:rPr>
              <a:t>disconoscimento </a:t>
            </a:r>
            <a:r>
              <a:rPr sz="1250" i="1" spc="-25" dirty="0">
                <a:latin typeface="Tahoma"/>
                <a:cs typeface="Tahoma"/>
              </a:rPr>
              <a:t>della </a:t>
            </a:r>
            <a:r>
              <a:rPr sz="1250" i="1" spc="-35" dirty="0">
                <a:latin typeface="Tahoma"/>
                <a:cs typeface="Tahoma"/>
              </a:rPr>
              <a:t>fattura </a:t>
            </a:r>
            <a:r>
              <a:rPr sz="1250" i="1" spc="-25" dirty="0">
                <a:latin typeface="Tahoma"/>
                <a:cs typeface="Tahoma"/>
              </a:rPr>
              <a:t>(così </a:t>
            </a:r>
            <a:r>
              <a:rPr sz="1250" i="1" spc="-35" dirty="0">
                <a:latin typeface="Tahoma"/>
                <a:cs typeface="Tahoma"/>
              </a:rPr>
              <a:t>come </a:t>
            </a:r>
            <a:r>
              <a:rPr sz="1250" i="1" spc="-25" dirty="0">
                <a:latin typeface="Tahoma"/>
                <a:cs typeface="Tahoma"/>
              </a:rPr>
              <a:t>indicato dall’art. </a:t>
            </a:r>
            <a:r>
              <a:rPr sz="1250" i="1" spc="-30" dirty="0">
                <a:latin typeface="Tahoma"/>
                <a:cs typeface="Tahoma"/>
              </a:rPr>
              <a:t>1988 * codice</a:t>
            </a:r>
            <a:r>
              <a:rPr sz="1250" i="1" spc="135" dirty="0">
                <a:latin typeface="Tahoma"/>
                <a:cs typeface="Tahoma"/>
              </a:rPr>
              <a:t> </a:t>
            </a:r>
            <a:r>
              <a:rPr sz="1250" i="1" spc="-20" dirty="0">
                <a:latin typeface="Tahoma"/>
                <a:cs typeface="Tahoma"/>
              </a:rPr>
              <a:t>civile)»</a:t>
            </a:r>
            <a:r>
              <a:rPr sz="1200" spc="-20" dirty="0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spcBef>
                <a:spcPts val="40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 marR="274320" algn="just">
              <a:lnSpc>
                <a:spcPts val="1440"/>
              </a:lnSpc>
            </a:pPr>
            <a:r>
              <a:rPr sz="1200" dirty="0">
                <a:latin typeface="Tahoma"/>
                <a:cs typeface="Tahoma"/>
              </a:rPr>
              <a:t>(*) </a:t>
            </a:r>
            <a:r>
              <a:rPr sz="1200" spc="-10" dirty="0">
                <a:latin typeface="Tahoma"/>
                <a:cs typeface="Tahoma"/>
              </a:rPr>
              <a:t>art. </a:t>
            </a:r>
            <a:r>
              <a:rPr sz="1200" spc="-5" dirty="0">
                <a:latin typeface="Tahoma"/>
                <a:cs typeface="Tahoma"/>
              </a:rPr>
              <a:t>1988: </a:t>
            </a:r>
            <a:r>
              <a:rPr sz="1250" i="1" spc="-30" dirty="0">
                <a:latin typeface="Tahoma"/>
                <a:cs typeface="Tahoma"/>
              </a:rPr>
              <a:t>«La promessa </a:t>
            </a:r>
            <a:r>
              <a:rPr sz="1250" i="1" spc="-25" dirty="0">
                <a:latin typeface="Tahoma"/>
                <a:cs typeface="Tahoma"/>
              </a:rPr>
              <a:t>di </a:t>
            </a:r>
            <a:r>
              <a:rPr sz="1250" i="1" spc="-30" dirty="0">
                <a:latin typeface="Tahoma"/>
                <a:cs typeface="Tahoma"/>
              </a:rPr>
              <a:t>pagamento o </a:t>
            </a:r>
            <a:r>
              <a:rPr sz="1250" i="1" spc="-20" dirty="0">
                <a:latin typeface="Tahoma"/>
                <a:cs typeface="Tahoma"/>
              </a:rPr>
              <a:t>la </a:t>
            </a:r>
            <a:r>
              <a:rPr sz="1250" i="1" spc="-25" dirty="0">
                <a:latin typeface="Tahoma"/>
                <a:cs typeface="Tahoma"/>
              </a:rPr>
              <a:t>ricognizione di </a:t>
            </a:r>
            <a:r>
              <a:rPr sz="1250" i="1" spc="-30" dirty="0">
                <a:latin typeface="Tahoma"/>
                <a:cs typeface="Tahoma"/>
              </a:rPr>
              <a:t>un </a:t>
            </a:r>
            <a:r>
              <a:rPr sz="1250" i="1" spc="-25" dirty="0">
                <a:latin typeface="Tahoma"/>
                <a:cs typeface="Tahoma"/>
              </a:rPr>
              <a:t>debito dispensa colui </a:t>
            </a:r>
            <a:r>
              <a:rPr sz="1250" i="1" spc="-30" dirty="0">
                <a:latin typeface="Tahoma"/>
                <a:cs typeface="Tahoma"/>
              </a:rPr>
              <a:t>a </a:t>
            </a:r>
            <a:r>
              <a:rPr sz="1250" i="1" spc="-35" dirty="0">
                <a:latin typeface="Tahoma"/>
                <a:cs typeface="Tahoma"/>
              </a:rPr>
              <a:t>favore </a:t>
            </a:r>
            <a:r>
              <a:rPr sz="1250" i="1" spc="-25" dirty="0">
                <a:latin typeface="Tahoma"/>
                <a:cs typeface="Tahoma"/>
              </a:rPr>
              <a:t>del  </a:t>
            </a:r>
            <a:r>
              <a:rPr sz="1250" i="1" spc="-30" dirty="0">
                <a:latin typeface="Tahoma"/>
                <a:cs typeface="Tahoma"/>
              </a:rPr>
              <a:t>quale è </a:t>
            </a:r>
            <a:r>
              <a:rPr sz="1250" i="1" spc="-35" dirty="0">
                <a:latin typeface="Tahoma"/>
                <a:cs typeface="Tahoma"/>
              </a:rPr>
              <a:t>fatta </a:t>
            </a:r>
            <a:r>
              <a:rPr sz="1250" i="1" spc="-25" dirty="0">
                <a:latin typeface="Tahoma"/>
                <a:cs typeface="Tahoma"/>
              </a:rPr>
              <a:t>dall'onere di </a:t>
            </a:r>
            <a:r>
              <a:rPr sz="1250" i="1" spc="-35" dirty="0">
                <a:latin typeface="Tahoma"/>
                <a:cs typeface="Tahoma"/>
              </a:rPr>
              <a:t>provare </a:t>
            </a:r>
            <a:r>
              <a:rPr sz="1250" i="1" spc="-15" dirty="0">
                <a:latin typeface="Tahoma"/>
                <a:cs typeface="Tahoma"/>
              </a:rPr>
              <a:t>il </a:t>
            </a:r>
            <a:r>
              <a:rPr sz="1250" i="1" spc="-35" dirty="0">
                <a:latin typeface="Tahoma"/>
                <a:cs typeface="Tahoma"/>
              </a:rPr>
              <a:t>rapporto </a:t>
            </a:r>
            <a:r>
              <a:rPr sz="1250" i="1" spc="-30" dirty="0">
                <a:latin typeface="Tahoma"/>
                <a:cs typeface="Tahoma"/>
              </a:rPr>
              <a:t>fondamentale. L'esistenza </a:t>
            </a:r>
            <a:r>
              <a:rPr sz="1250" i="1" spc="-25" dirty="0">
                <a:latin typeface="Tahoma"/>
                <a:cs typeface="Tahoma"/>
              </a:rPr>
              <a:t>di </a:t>
            </a:r>
            <a:r>
              <a:rPr sz="1250" i="1" spc="-30" dirty="0">
                <a:latin typeface="Tahoma"/>
                <a:cs typeface="Tahoma"/>
              </a:rPr>
              <a:t>questo </a:t>
            </a:r>
            <a:r>
              <a:rPr sz="1250" i="1" spc="-20" dirty="0">
                <a:latin typeface="Tahoma"/>
                <a:cs typeface="Tahoma"/>
              </a:rPr>
              <a:t>si </a:t>
            </a:r>
            <a:r>
              <a:rPr sz="1250" i="1" spc="-30" dirty="0">
                <a:latin typeface="Tahoma"/>
                <a:cs typeface="Tahoma"/>
              </a:rPr>
              <a:t>presume </a:t>
            </a:r>
            <a:r>
              <a:rPr sz="1250" i="1" spc="-25" dirty="0">
                <a:latin typeface="Tahoma"/>
                <a:cs typeface="Tahoma"/>
              </a:rPr>
              <a:t>fino </a:t>
            </a:r>
            <a:r>
              <a:rPr sz="1250" i="1" spc="-30" dirty="0">
                <a:latin typeface="Tahoma"/>
                <a:cs typeface="Tahoma"/>
              </a:rPr>
              <a:t>a  </a:t>
            </a:r>
            <a:r>
              <a:rPr sz="1250" i="1" spc="-35" dirty="0">
                <a:latin typeface="Tahoma"/>
                <a:cs typeface="Tahoma"/>
              </a:rPr>
              <a:t>prova</a:t>
            </a:r>
            <a:r>
              <a:rPr sz="1250" i="1" spc="-20" dirty="0">
                <a:latin typeface="Tahoma"/>
                <a:cs typeface="Tahoma"/>
              </a:rPr>
              <a:t> </a:t>
            </a:r>
            <a:r>
              <a:rPr sz="1250" i="1" spc="-30" dirty="0">
                <a:latin typeface="Tahoma"/>
                <a:cs typeface="Tahoma"/>
              </a:rPr>
              <a:t>contraria.»</a:t>
            </a:r>
            <a:endParaRPr sz="125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77998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981" y="0"/>
            <a:ext cx="9171709" cy="687878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459" y="6184115"/>
            <a:ext cx="2206752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7860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6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1238</Words>
  <Application>Microsoft Office PowerPoint</Application>
  <PresentationFormat>Widescreen</PresentationFormat>
  <Paragraphs>286</Paragraphs>
  <Slides>37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23</vt:i4>
      </vt:variant>
      <vt:variant>
        <vt:lpstr>Titoli diapositive</vt:lpstr>
      </vt:variant>
      <vt:variant>
        <vt:i4>37</vt:i4>
      </vt:variant>
    </vt:vector>
  </HeadingPairs>
  <TitlesOfParts>
    <vt:vector size="68" baseType="lpstr">
      <vt:lpstr>Arial</vt:lpstr>
      <vt:lpstr>Calibri</vt:lpstr>
      <vt:lpstr>Calibri Light</vt:lpstr>
      <vt:lpstr>Courier New</vt:lpstr>
      <vt:lpstr>Garamond</vt:lpstr>
      <vt:lpstr>Tahoma</vt:lpstr>
      <vt:lpstr>Times New Roman</vt:lpstr>
      <vt:lpstr>Wingdings</vt:lpstr>
      <vt:lpstr>Tema di Office</vt:lpstr>
      <vt:lpstr>Office Theme</vt:lpstr>
      <vt:lpstr>1_Office Theme</vt:lpstr>
      <vt:lpstr>3_Office Theme</vt:lpstr>
      <vt:lpstr>5_Office Theme</vt:lpstr>
      <vt:lpstr>6_Office Theme</vt:lpstr>
      <vt:lpstr>7_Office Theme</vt:lpstr>
      <vt:lpstr>8_Office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22_Office Theme</vt:lpstr>
      <vt:lpstr>24_Office Theme</vt:lpstr>
      <vt:lpstr>25_Office Theme</vt:lpstr>
      <vt:lpstr>27_Office Theme</vt:lpstr>
      <vt:lpstr>28_Office Theme</vt:lpstr>
      <vt:lpstr>29_Office Theme</vt:lpstr>
      <vt:lpstr>Presentazione standard di PowerPoint</vt:lpstr>
      <vt:lpstr>Indice</vt:lpstr>
      <vt:lpstr>Il fine della Fattura Elettronica</vt:lpstr>
      <vt:lpstr>Il fine della Fattura Elettronica</vt:lpstr>
      <vt:lpstr>Introduzione: FE-PA</vt:lpstr>
      <vt:lpstr>FATTURA ELETTRONICA</vt:lpstr>
      <vt:lpstr>Sistema di Interscambio: SdI</vt:lpstr>
      <vt:lpstr>Fatturazione elettronica alla P.A. (Decreto interministeriale del 3 aprile 2013 n. 55)</vt:lpstr>
      <vt:lpstr>Presentazione standard di PowerPoint</vt:lpstr>
      <vt:lpstr>L’ANTICIPO</vt:lpstr>
      <vt:lpstr>DETRAIBILITÀ  IVA</vt:lpstr>
      <vt:lpstr>IL SUBAPPALTO</vt:lpstr>
      <vt:lpstr>OBBLIGO FATTURA ELETTRONICA</vt:lpstr>
      <vt:lpstr>IL FLUSSO</vt:lpstr>
      <vt:lpstr>Presentazione standard di PowerPoint</vt:lpstr>
      <vt:lpstr>REGOLE TECNICHE: 3. CONTROLLO E SCARTO</vt:lpstr>
      <vt:lpstr>REGOLE TECNICHE: 3. CONTROLLO E SCARTO</vt:lpstr>
      <vt:lpstr>REGOLE TECNICHE: 4. RECAPITO</vt:lpstr>
      <vt:lpstr>REGOLE TECNICHE: 3. CONTROLLO E SCARTO</vt:lpstr>
      <vt:lpstr>FATTURA NON CONFORME  AL FORMATO ELETTRONICO XML</vt:lpstr>
      <vt:lpstr>ESCLUSIONI</vt:lpstr>
      <vt:lpstr>CICLO ATTIVO: IL FLUSSO D’INVIO</vt:lpstr>
      <vt:lpstr>TRASMISSIONE</vt:lpstr>
      <vt:lpstr>INVIO PEC</vt:lpstr>
      <vt:lpstr>TRASMISSIONE / RICEZIONE VIA PEC</vt:lpstr>
      <vt:lpstr>INVIO WEB - IVA SERVIZI</vt:lpstr>
      <vt:lpstr>Non utilizzabile</vt:lpstr>
      <vt:lpstr>- Codice Univoco: Vi viene fornito dalla Casa Software - Possibilità di utilizzare gli accessi forniti da case produttrici software: </vt:lpstr>
      <vt:lpstr>- La fattura va emessa nel momento di effettuazione dell’operazione e trasmessa allo SdI entro le ore 24.00 del giorno di effettuazione dell’operazione;  - La data fattura è quella che rileva ai fini dell’esigibilità dell’iva;  - Data emissione &lt;= Data fattura  Altrimenti scarto</vt:lpstr>
      <vt:lpstr>Ciclo passivo: RICEZIONE</vt:lpstr>
      <vt:lpstr>RICEZIONE PEC</vt:lpstr>
      <vt:lpstr>- Web: servizi Agenzia entrate; - FTP: non utilizzabile - Cooperazione applicativa:</vt:lpstr>
      <vt:lpstr>Effettuazione operazione; Ricezione della fattura di acquisto  La ricezione della fattura è un elemento essenziale della Liquidazione Iva</vt:lpstr>
      <vt:lpstr>Ricordando che deve essere garantita: </vt:lpstr>
      <vt:lpstr>Soluzione proposta dallo Studio     FATTURA SMART + WEB DESK  Link: https://www.youtube.com/watch?v=ZY-HvEn4RGI </vt:lpstr>
      <vt:lpstr>SPAZIO AI QUESITI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Emanuele</dc:creator>
  <cp:lastModifiedBy>Emanuele</cp:lastModifiedBy>
  <cp:revision>34</cp:revision>
  <cp:lastPrinted>2018-10-30T15:46:44Z</cp:lastPrinted>
  <dcterms:created xsi:type="dcterms:W3CDTF">2018-10-29T07:33:29Z</dcterms:created>
  <dcterms:modified xsi:type="dcterms:W3CDTF">2018-11-07T10:55:55Z</dcterms:modified>
</cp:coreProperties>
</file>